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10287000" cx="18288000"/>
  <p:notesSz cx="6858000" cy="9144000"/>
  <p:embeddedFontLst>
    <p:embeddedFont>
      <p:font typeface="Poppins Medium"/>
      <p:regular r:id="rId22"/>
      <p:bold r:id="rId23"/>
      <p:italic r:id="rId24"/>
      <p:boldItalic r:id="rId25"/>
    </p:embeddedFont>
    <p:embeddedFont>
      <p:font typeface="Poppins ExtraBold"/>
      <p:bold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8" roundtripDataSignature="AMtx7mgOX6gldwUsDa8MDlhiJtUfunhF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PoppinsMedium-regular.fntdata"/><Relationship Id="rId21" Type="http://schemas.openxmlformats.org/officeDocument/2006/relationships/slide" Target="slides/slide16.xml"/><Relationship Id="rId24" Type="http://schemas.openxmlformats.org/officeDocument/2006/relationships/font" Target="fonts/PoppinsMedium-italic.fntdata"/><Relationship Id="rId23" Type="http://schemas.openxmlformats.org/officeDocument/2006/relationships/font" Target="fonts/PoppinsMedium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oppinsExtraBold-bold.fntdata"/><Relationship Id="rId25" Type="http://schemas.openxmlformats.org/officeDocument/2006/relationships/font" Target="fonts/PoppinsMedium-boldItalic.fntdata"/><Relationship Id="rId28" Type="http://customschemas.google.com/relationships/presentationmetadata" Target="metadata"/><Relationship Id="rId27" Type="http://schemas.openxmlformats.org/officeDocument/2006/relationships/font" Target="fonts/PoppinsExtraBold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8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9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9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0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1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Relationship Id="rId4" Type="http://schemas.openxmlformats.org/officeDocument/2006/relationships/image" Target="../media/image7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1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5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988888" y="1757486"/>
            <a:ext cx="6817181" cy="6817181"/>
            <a:chOff x="0" y="0"/>
            <a:chExt cx="837653" cy="837653"/>
          </a:xfrm>
        </p:grpSpPr>
        <p:sp>
          <p:nvSpPr>
            <p:cNvPr id="85" name="Google Shape;85;p1"/>
            <p:cNvSpPr/>
            <p:nvPr/>
          </p:nvSpPr>
          <p:spPr>
            <a:xfrm>
              <a:off x="0" y="0"/>
              <a:ext cx="837653" cy="837653"/>
            </a:xfrm>
            <a:custGeom>
              <a:rect b="b" l="l" r="r" t="t"/>
              <a:pathLst>
                <a:path extrusionOk="0" h="837653" w="837653">
                  <a:moveTo>
                    <a:pt x="418826" y="0"/>
                  </a:moveTo>
                  <a:cubicBezTo>
                    <a:pt x="187515" y="0"/>
                    <a:pt x="0" y="187515"/>
                    <a:pt x="0" y="418826"/>
                  </a:cubicBezTo>
                  <a:cubicBezTo>
                    <a:pt x="0" y="650138"/>
                    <a:pt x="187515" y="837653"/>
                    <a:pt x="418826" y="837653"/>
                  </a:cubicBezTo>
                  <a:cubicBezTo>
                    <a:pt x="650138" y="837653"/>
                    <a:pt x="837653" y="650138"/>
                    <a:pt x="837653" y="418826"/>
                  </a:cubicBezTo>
                  <a:cubicBezTo>
                    <a:pt x="837653" y="187515"/>
                    <a:pt x="650138" y="0"/>
                    <a:pt x="418826" y="0"/>
                  </a:cubicBezTo>
                  <a:close/>
                </a:path>
              </a:pathLst>
            </a:custGeom>
            <a:solidFill>
              <a:srgbClr val="006A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1"/>
            <p:cNvSpPr txBox="1"/>
            <p:nvPr/>
          </p:nvSpPr>
          <p:spPr>
            <a:xfrm>
              <a:off x="78530" y="21380"/>
              <a:ext cx="680593" cy="7377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" name="Google Shape;87;p1"/>
          <p:cNvSpPr/>
          <p:nvPr/>
        </p:nvSpPr>
        <p:spPr>
          <a:xfrm>
            <a:off x="1287279" y="2055878"/>
            <a:ext cx="6220398" cy="6220398"/>
          </a:xfrm>
          <a:custGeom>
            <a:rect b="b" l="l" r="r" t="t"/>
            <a:pathLst>
              <a:path extrusionOk="0" h="6220398" w="6220398">
                <a:moveTo>
                  <a:pt x="0" y="0"/>
                </a:moveTo>
                <a:lnTo>
                  <a:pt x="6220398" y="0"/>
                </a:lnTo>
                <a:lnTo>
                  <a:pt x="6220398" y="6220397"/>
                </a:lnTo>
                <a:lnTo>
                  <a:pt x="0" y="62203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" name="Google Shape;88;p1"/>
          <p:cNvSpPr/>
          <p:nvPr/>
        </p:nvSpPr>
        <p:spPr>
          <a:xfrm>
            <a:off x="1462087" y="2138378"/>
            <a:ext cx="6055396" cy="6055396"/>
          </a:xfrm>
          <a:custGeom>
            <a:rect b="b" l="l" r="r" t="t"/>
            <a:pathLst>
              <a:path extrusionOk="0" h="6055396" w="6055396">
                <a:moveTo>
                  <a:pt x="0" y="0"/>
                </a:moveTo>
                <a:lnTo>
                  <a:pt x="6055397" y="0"/>
                </a:lnTo>
                <a:lnTo>
                  <a:pt x="6055397" y="6055397"/>
                </a:lnTo>
                <a:lnTo>
                  <a:pt x="0" y="60553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9" name="Google Shape;89;p1"/>
          <p:cNvGrpSpPr/>
          <p:nvPr/>
        </p:nvGrpSpPr>
        <p:grpSpPr>
          <a:xfrm>
            <a:off x="1519823" y="2399664"/>
            <a:ext cx="5805876" cy="5532824"/>
            <a:chOff x="0" y="0"/>
            <a:chExt cx="852913" cy="812800"/>
          </a:xfrm>
        </p:grpSpPr>
        <p:sp>
          <p:nvSpPr>
            <p:cNvPr id="90" name="Google Shape;90;p1"/>
            <p:cNvSpPr/>
            <p:nvPr/>
          </p:nvSpPr>
          <p:spPr>
            <a:xfrm>
              <a:off x="0" y="0"/>
              <a:ext cx="852913" cy="812800"/>
            </a:xfrm>
            <a:custGeom>
              <a:rect b="b" l="l" r="r" t="t"/>
              <a:pathLst>
                <a:path extrusionOk="0" h="812800" w="852913">
                  <a:moveTo>
                    <a:pt x="426456" y="0"/>
                  </a:moveTo>
                  <a:cubicBezTo>
                    <a:pt x="190931" y="0"/>
                    <a:pt x="0" y="181951"/>
                    <a:pt x="0" y="406400"/>
                  </a:cubicBezTo>
                  <a:cubicBezTo>
                    <a:pt x="0" y="630849"/>
                    <a:pt x="190931" y="812800"/>
                    <a:pt x="426456" y="812800"/>
                  </a:cubicBezTo>
                  <a:cubicBezTo>
                    <a:pt x="661982" y="812800"/>
                    <a:pt x="852913" y="630849"/>
                    <a:pt x="852913" y="406400"/>
                  </a:cubicBezTo>
                  <a:cubicBezTo>
                    <a:pt x="852913" y="181951"/>
                    <a:pt x="661982" y="0"/>
                    <a:pt x="426456" y="0"/>
                  </a:cubicBezTo>
                  <a:close/>
                </a:path>
              </a:pathLst>
            </a:custGeom>
            <a:solidFill>
              <a:srgbClr val="FFB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"/>
            <p:cNvSpPr txBox="1"/>
            <p:nvPr/>
          </p:nvSpPr>
          <p:spPr>
            <a:xfrm>
              <a:off x="79961" y="19050"/>
              <a:ext cx="692992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Google Shape;92;p1"/>
          <p:cNvSpPr/>
          <p:nvPr/>
        </p:nvSpPr>
        <p:spPr>
          <a:xfrm>
            <a:off x="1823139" y="2591748"/>
            <a:ext cx="5148678" cy="514865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37468" r="-12339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3" name="Google Shape;93;p1"/>
          <p:cNvGrpSpPr/>
          <p:nvPr/>
        </p:nvGrpSpPr>
        <p:grpSpPr>
          <a:xfrm>
            <a:off x="1303801" y="2353149"/>
            <a:ext cx="432044" cy="432044"/>
            <a:chOff x="0" y="0"/>
            <a:chExt cx="812800" cy="812800"/>
          </a:xfrm>
        </p:grpSpPr>
        <p:sp>
          <p:nvSpPr>
            <p:cNvPr id="94" name="Google Shape;94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" name="Google Shape;96;p1"/>
          <p:cNvGrpSpPr/>
          <p:nvPr/>
        </p:nvGrpSpPr>
        <p:grpSpPr>
          <a:xfrm>
            <a:off x="1246065" y="7456654"/>
            <a:ext cx="432044" cy="432044"/>
            <a:chOff x="0" y="0"/>
            <a:chExt cx="812800" cy="812800"/>
          </a:xfrm>
        </p:grpSpPr>
        <p:sp>
          <p:nvSpPr>
            <p:cNvPr id="97" name="Google Shape;97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" name="Google Shape;99;p1"/>
          <p:cNvGrpSpPr/>
          <p:nvPr/>
        </p:nvGrpSpPr>
        <p:grpSpPr>
          <a:xfrm>
            <a:off x="103827" y="9089590"/>
            <a:ext cx="2831992" cy="2831992"/>
            <a:chOff x="0" y="0"/>
            <a:chExt cx="812800" cy="812800"/>
          </a:xfrm>
        </p:grpSpPr>
        <p:sp>
          <p:nvSpPr>
            <p:cNvPr id="100" name="Google Shape;100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D45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" name="Google Shape;102;p1"/>
          <p:cNvGrpSpPr/>
          <p:nvPr/>
        </p:nvGrpSpPr>
        <p:grpSpPr>
          <a:xfrm>
            <a:off x="1823139" y="435103"/>
            <a:ext cx="1187194" cy="1187194"/>
            <a:chOff x="0" y="0"/>
            <a:chExt cx="812800" cy="812800"/>
          </a:xfrm>
        </p:grpSpPr>
        <p:sp>
          <p:nvSpPr>
            <p:cNvPr id="103" name="Google Shape;103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17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" name="Google Shape;105;p1"/>
          <p:cNvGrpSpPr/>
          <p:nvPr/>
        </p:nvGrpSpPr>
        <p:grpSpPr>
          <a:xfrm>
            <a:off x="7517484" y="8711283"/>
            <a:ext cx="1050577" cy="1050577"/>
            <a:chOff x="0" y="0"/>
            <a:chExt cx="812800" cy="812800"/>
          </a:xfrm>
        </p:grpSpPr>
        <p:sp>
          <p:nvSpPr>
            <p:cNvPr id="106" name="Google Shape;106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F2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" name="Google Shape;108;p1"/>
          <p:cNvGrpSpPr/>
          <p:nvPr/>
        </p:nvGrpSpPr>
        <p:grpSpPr>
          <a:xfrm>
            <a:off x="8042772" y="-897152"/>
            <a:ext cx="1794303" cy="1794303"/>
            <a:chOff x="0" y="0"/>
            <a:chExt cx="812800" cy="812800"/>
          </a:xfrm>
        </p:grpSpPr>
        <p:sp>
          <p:nvSpPr>
            <p:cNvPr id="109" name="Google Shape;109;p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B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" name="Google Shape;111;p1"/>
          <p:cNvSpPr txBox="1"/>
          <p:nvPr/>
        </p:nvSpPr>
        <p:spPr>
          <a:xfrm>
            <a:off x="9837075" y="3018477"/>
            <a:ext cx="7806069" cy="40976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0" u="none" cap="none" strike="noStrike">
                <a:solidFill>
                  <a:srgbClr val="006AFF"/>
                </a:solidFill>
                <a:latin typeface="Arial"/>
                <a:ea typeface="Arial"/>
                <a:cs typeface="Arial"/>
                <a:sym typeface="Arial"/>
              </a:rPr>
              <a:t>The Power of Storytelling in Learning Design</a:t>
            </a:r>
            <a:endParaRPr/>
          </a:p>
        </p:txBody>
      </p:sp>
      <p:grpSp>
        <p:nvGrpSpPr>
          <p:cNvPr id="112" name="Google Shape;112;p1"/>
          <p:cNvGrpSpPr/>
          <p:nvPr/>
        </p:nvGrpSpPr>
        <p:grpSpPr>
          <a:xfrm>
            <a:off x="1777665" y="2569171"/>
            <a:ext cx="5239627" cy="5148657"/>
            <a:chOff x="0" y="0"/>
            <a:chExt cx="812800" cy="798688"/>
          </a:xfrm>
        </p:grpSpPr>
        <p:sp>
          <p:nvSpPr>
            <p:cNvPr id="113" name="Google Shape;113;p1"/>
            <p:cNvSpPr/>
            <p:nvPr/>
          </p:nvSpPr>
          <p:spPr>
            <a:xfrm>
              <a:off x="0" y="0"/>
              <a:ext cx="812800" cy="798688"/>
            </a:xfrm>
            <a:custGeom>
              <a:rect b="b" l="l" r="r" t="t"/>
              <a:pathLst>
                <a:path extrusionOk="0" h="798688" w="812800">
                  <a:moveTo>
                    <a:pt x="406400" y="0"/>
                  </a:moveTo>
                  <a:cubicBezTo>
                    <a:pt x="181951" y="0"/>
                    <a:pt x="0" y="178792"/>
                    <a:pt x="0" y="399344"/>
                  </a:cubicBezTo>
                  <a:cubicBezTo>
                    <a:pt x="0" y="619896"/>
                    <a:pt x="181951" y="798688"/>
                    <a:pt x="406400" y="798688"/>
                  </a:cubicBezTo>
                  <a:cubicBezTo>
                    <a:pt x="630849" y="798688"/>
                    <a:pt x="812800" y="619896"/>
                    <a:pt x="812800" y="399344"/>
                  </a:cubicBezTo>
                  <a:cubicBezTo>
                    <a:pt x="812800" y="178792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1751">
                <a:alpha val="1960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"/>
            <p:cNvSpPr txBox="1"/>
            <p:nvPr/>
          </p:nvSpPr>
          <p:spPr>
            <a:xfrm>
              <a:off x="76200" y="17727"/>
              <a:ext cx="660400" cy="7060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11"/>
          <p:cNvSpPr txBox="1"/>
          <p:nvPr/>
        </p:nvSpPr>
        <p:spPr>
          <a:xfrm>
            <a:off x="3837739" y="962025"/>
            <a:ext cx="10612522" cy="1068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685" u="none" cap="none" strike="noStrike">
                <a:solidFill>
                  <a:srgbClr val="006AFF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Engage &amp; Develop</a:t>
            </a:r>
            <a:endParaRPr/>
          </a:p>
        </p:txBody>
      </p:sp>
      <p:grpSp>
        <p:nvGrpSpPr>
          <p:cNvPr id="376" name="Google Shape;376;p11"/>
          <p:cNvGrpSpPr/>
          <p:nvPr/>
        </p:nvGrpSpPr>
        <p:grpSpPr>
          <a:xfrm>
            <a:off x="-1321348" y="2910537"/>
            <a:ext cx="20930696" cy="8807197"/>
            <a:chOff x="0" y="-38100"/>
            <a:chExt cx="5512611" cy="2319591"/>
          </a:xfrm>
        </p:grpSpPr>
        <p:sp>
          <p:nvSpPr>
            <p:cNvPr id="377" name="Google Shape;377;p11"/>
            <p:cNvSpPr/>
            <p:nvPr/>
          </p:nvSpPr>
          <p:spPr>
            <a:xfrm>
              <a:off x="0" y="0"/>
              <a:ext cx="5512611" cy="2281491"/>
            </a:xfrm>
            <a:custGeom>
              <a:rect b="b" l="l" r="r" t="t"/>
              <a:pathLst>
                <a:path extrusionOk="0" h="2281491" w="5512611">
                  <a:moveTo>
                    <a:pt x="0" y="0"/>
                  </a:moveTo>
                  <a:lnTo>
                    <a:pt x="5512611" y="0"/>
                  </a:lnTo>
                  <a:lnTo>
                    <a:pt x="5512611" y="2281491"/>
                  </a:lnTo>
                  <a:lnTo>
                    <a:pt x="0" y="2281491"/>
                  </a:ln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</p:sp>
        <p:sp>
          <p:nvSpPr>
            <p:cNvPr id="378" name="Google Shape;378;p11"/>
            <p:cNvSpPr txBox="1"/>
            <p:nvPr/>
          </p:nvSpPr>
          <p:spPr>
            <a:xfrm>
              <a:off x="0" y="-38100"/>
              <a:ext cx="5512611" cy="23195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9" name="Google Shape;379;p11"/>
          <p:cNvGrpSpPr/>
          <p:nvPr/>
        </p:nvGrpSpPr>
        <p:grpSpPr>
          <a:xfrm>
            <a:off x="1028700" y="2468213"/>
            <a:ext cx="16230600" cy="6973169"/>
            <a:chOff x="0" y="-38100"/>
            <a:chExt cx="4274726" cy="1836555"/>
          </a:xfrm>
        </p:grpSpPr>
        <p:sp>
          <p:nvSpPr>
            <p:cNvPr id="380" name="Google Shape;380;p11"/>
            <p:cNvSpPr/>
            <p:nvPr/>
          </p:nvSpPr>
          <p:spPr>
            <a:xfrm>
              <a:off x="0" y="0"/>
              <a:ext cx="4274726" cy="1798455"/>
            </a:xfrm>
            <a:custGeom>
              <a:rect b="b" l="l" r="r" t="t"/>
              <a:pathLst>
                <a:path extrusionOk="0" h="1798455" w="4274726">
                  <a:moveTo>
                    <a:pt x="35298" y="0"/>
                  </a:moveTo>
                  <a:lnTo>
                    <a:pt x="4239428" y="0"/>
                  </a:lnTo>
                  <a:cubicBezTo>
                    <a:pt x="4248790" y="0"/>
                    <a:pt x="4257768" y="3719"/>
                    <a:pt x="4264387" y="10338"/>
                  </a:cubicBezTo>
                  <a:cubicBezTo>
                    <a:pt x="4271007" y="16958"/>
                    <a:pt x="4274726" y="25936"/>
                    <a:pt x="4274726" y="35298"/>
                  </a:cubicBezTo>
                  <a:lnTo>
                    <a:pt x="4274726" y="1763157"/>
                  </a:lnTo>
                  <a:cubicBezTo>
                    <a:pt x="4274726" y="1772519"/>
                    <a:pt x="4271007" y="1781497"/>
                    <a:pt x="4264387" y="1788116"/>
                  </a:cubicBezTo>
                  <a:cubicBezTo>
                    <a:pt x="4257768" y="1794736"/>
                    <a:pt x="4248790" y="1798455"/>
                    <a:pt x="4239428" y="1798455"/>
                  </a:cubicBezTo>
                  <a:lnTo>
                    <a:pt x="35298" y="1798455"/>
                  </a:lnTo>
                  <a:cubicBezTo>
                    <a:pt x="25936" y="1798455"/>
                    <a:pt x="16958" y="1794736"/>
                    <a:pt x="10338" y="1788116"/>
                  </a:cubicBezTo>
                  <a:cubicBezTo>
                    <a:pt x="3719" y="1781497"/>
                    <a:pt x="0" y="1772519"/>
                    <a:pt x="0" y="1763157"/>
                  </a:cubicBezTo>
                  <a:lnTo>
                    <a:pt x="0" y="35298"/>
                  </a:lnTo>
                  <a:cubicBezTo>
                    <a:pt x="0" y="25936"/>
                    <a:pt x="3719" y="16958"/>
                    <a:pt x="10338" y="10338"/>
                  </a:cubicBezTo>
                  <a:cubicBezTo>
                    <a:pt x="16958" y="3719"/>
                    <a:pt x="25936" y="0"/>
                    <a:pt x="3529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2476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11"/>
            <p:cNvSpPr txBox="1"/>
            <p:nvPr/>
          </p:nvSpPr>
          <p:spPr>
            <a:xfrm>
              <a:off x="0" y="-38100"/>
              <a:ext cx="4274726" cy="1836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2" name="Google Shape;382;p11"/>
          <p:cNvSpPr/>
          <p:nvPr/>
        </p:nvSpPr>
        <p:spPr>
          <a:xfrm>
            <a:off x="1925298" y="3228688"/>
            <a:ext cx="2974729" cy="2974729"/>
          </a:xfrm>
          <a:custGeom>
            <a:rect b="b" l="l" r="r" t="t"/>
            <a:pathLst>
              <a:path extrusionOk="0" h="2974729" w="2974729">
                <a:moveTo>
                  <a:pt x="0" y="0"/>
                </a:moveTo>
                <a:lnTo>
                  <a:pt x="2974729" y="0"/>
                </a:lnTo>
                <a:lnTo>
                  <a:pt x="2974729" y="2974728"/>
                </a:lnTo>
                <a:lnTo>
                  <a:pt x="0" y="29747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83" name="Google Shape;383;p11"/>
          <p:cNvGrpSpPr/>
          <p:nvPr/>
        </p:nvGrpSpPr>
        <p:grpSpPr>
          <a:xfrm>
            <a:off x="2222787" y="3501313"/>
            <a:ext cx="2379751" cy="2379751"/>
            <a:chOff x="0" y="0"/>
            <a:chExt cx="812800" cy="812800"/>
          </a:xfrm>
        </p:grpSpPr>
        <p:sp>
          <p:nvSpPr>
            <p:cNvPr id="384" name="Google Shape;384;p1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F2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6" name="Google Shape;386;p11"/>
          <p:cNvSpPr/>
          <p:nvPr/>
        </p:nvSpPr>
        <p:spPr>
          <a:xfrm>
            <a:off x="13863443" y="5832376"/>
            <a:ext cx="2974729" cy="2974729"/>
          </a:xfrm>
          <a:custGeom>
            <a:rect b="b" l="l" r="r" t="t"/>
            <a:pathLst>
              <a:path extrusionOk="0" h="2974729" w="2974729">
                <a:moveTo>
                  <a:pt x="0" y="0"/>
                </a:moveTo>
                <a:lnTo>
                  <a:pt x="2974729" y="0"/>
                </a:lnTo>
                <a:lnTo>
                  <a:pt x="2974729" y="2974729"/>
                </a:lnTo>
                <a:lnTo>
                  <a:pt x="0" y="29747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87" name="Google Shape;387;p11"/>
          <p:cNvGrpSpPr/>
          <p:nvPr/>
        </p:nvGrpSpPr>
        <p:grpSpPr>
          <a:xfrm>
            <a:off x="14160932" y="6105002"/>
            <a:ext cx="2379751" cy="2379751"/>
            <a:chOff x="0" y="0"/>
            <a:chExt cx="812800" cy="812800"/>
          </a:xfrm>
        </p:grpSpPr>
        <p:sp>
          <p:nvSpPr>
            <p:cNvPr id="388" name="Google Shape;388;p1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F2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0" name="Google Shape;390;p11"/>
          <p:cNvSpPr txBox="1"/>
          <p:nvPr/>
        </p:nvSpPr>
        <p:spPr>
          <a:xfrm>
            <a:off x="4900027" y="4421401"/>
            <a:ext cx="9447178" cy="13050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01869" lvl="1" marL="403737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870"/>
              <a:buFont typeface="Arial"/>
              <a:buChar char="•"/>
            </a:pPr>
            <a:r>
              <a:rPr b="0" i="0" lang="en-US" sz="1870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Select a compelling storyline that aligns with the learning objectives and resonates with the audience.</a:t>
            </a:r>
            <a:endParaRPr/>
          </a:p>
          <a:p>
            <a:pPr indent="-201869" lvl="1" marL="403737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870"/>
              <a:buFont typeface="Arial"/>
              <a:buChar char="•"/>
            </a:pPr>
            <a:r>
              <a:rPr b="0" i="0" lang="en-US" sz="1870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Consider using relatable characters, conflicts, and settings to capture learners' attention and create an emotional connection.</a:t>
            </a:r>
            <a:endParaRPr/>
          </a:p>
        </p:txBody>
      </p:sp>
      <p:sp>
        <p:nvSpPr>
          <p:cNvPr id="391" name="Google Shape;391;p11"/>
          <p:cNvSpPr txBox="1"/>
          <p:nvPr/>
        </p:nvSpPr>
        <p:spPr>
          <a:xfrm>
            <a:off x="4900027" y="7090176"/>
            <a:ext cx="8963416" cy="12598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91531" lvl="1" marL="383063" marR="0" rtl="0" algn="just">
              <a:lnSpc>
                <a:spcPct val="139966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774"/>
              <a:buFont typeface="Arial"/>
              <a:buChar char="•"/>
            </a:pPr>
            <a:r>
              <a:rPr b="0" i="0" lang="en-US" sz="177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Create well-developed characters that represent different perspectives, roles, or experiences relevant to the learning content.</a:t>
            </a:r>
            <a:endParaRPr/>
          </a:p>
          <a:p>
            <a:pPr indent="-191531" lvl="1" marL="383063" marR="0" rtl="0" algn="just">
              <a:lnSpc>
                <a:spcPct val="139966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774"/>
              <a:buFont typeface="Arial"/>
              <a:buChar char="•"/>
            </a:pPr>
            <a:r>
              <a:rPr b="0" i="0" lang="en-US" sz="177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Give them relatable traits, motivations, and challenges to make them authentic and engaging.</a:t>
            </a:r>
            <a:endParaRPr/>
          </a:p>
        </p:txBody>
      </p:sp>
      <p:sp>
        <p:nvSpPr>
          <p:cNvPr id="392" name="Google Shape;392;p11"/>
          <p:cNvSpPr txBox="1"/>
          <p:nvPr/>
        </p:nvSpPr>
        <p:spPr>
          <a:xfrm>
            <a:off x="4900027" y="3619927"/>
            <a:ext cx="7703239" cy="6889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Choose an Engaging Storyline</a:t>
            </a:r>
            <a:endParaRPr/>
          </a:p>
        </p:txBody>
      </p:sp>
      <p:sp>
        <p:nvSpPr>
          <p:cNvPr id="393" name="Google Shape;393;p11"/>
          <p:cNvSpPr txBox="1"/>
          <p:nvPr/>
        </p:nvSpPr>
        <p:spPr>
          <a:xfrm>
            <a:off x="3074972" y="3843464"/>
            <a:ext cx="675382" cy="1533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394" name="Google Shape;394;p11"/>
          <p:cNvSpPr txBox="1"/>
          <p:nvPr/>
        </p:nvSpPr>
        <p:spPr>
          <a:xfrm>
            <a:off x="14995257" y="6447153"/>
            <a:ext cx="711101" cy="1533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grpSp>
        <p:nvGrpSpPr>
          <p:cNvPr id="395" name="Google Shape;395;p11"/>
          <p:cNvGrpSpPr/>
          <p:nvPr/>
        </p:nvGrpSpPr>
        <p:grpSpPr>
          <a:xfrm>
            <a:off x="16744950" y="-981075"/>
            <a:ext cx="2864398" cy="2864398"/>
            <a:chOff x="0" y="0"/>
            <a:chExt cx="812800" cy="812800"/>
          </a:xfrm>
        </p:grpSpPr>
        <p:sp>
          <p:nvSpPr>
            <p:cNvPr id="396" name="Google Shape;396;p1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D45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8" name="Google Shape;398;p11"/>
          <p:cNvGrpSpPr/>
          <p:nvPr/>
        </p:nvGrpSpPr>
        <p:grpSpPr>
          <a:xfrm>
            <a:off x="15858243" y="451124"/>
            <a:ext cx="603155" cy="603155"/>
            <a:chOff x="0" y="0"/>
            <a:chExt cx="812800" cy="812800"/>
          </a:xfrm>
        </p:grpSpPr>
        <p:sp>
          <p:nvSpPr>
            <p:cNvPr id="399" name="Google Shape;399;p1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2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1" name="Google Shape;401;p11"/>
          <p:cNvGrpSpPr/>
          <p:nvPr/>
        </p:nvGrpSpPr>
        <p:grpSpPr>
          <a:xfrm>
            <a:off x="16047633" y="1277496"/>
            <a:ext cx="827529" cy="827529"/>
            <a:chOff x="0" y="0"/>
            <a:chExt cx="812800" cy="812800"/>
          </a:xfrm>
        </p:grpSpPr>
        <p:sp>
          <p:nvSpPr>
            <p:cNvPr id="402" name="Google Shape;402;p1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4" name="Google Shape;404;p11"/>
          <p:cNvSpPr txBox="1"/>
          <p:nvPr/>
        </p:nvSpPr>
        <p:spPr>
          <a:xfrm>
            <a:off x="6160204" y="6337173"/>
            <a:ext cx="7703239" cy="6889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Develop the Characters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2"/>
          <p:cNvSpPr txBox="1"/>
          <p:nvPr/>
        </p:nvSpPr>
        <p:spPr>
          <a:xfrm>
            <a:off x="3837739" y="962025"/>
            <a:ext cx="10612522" cy="1068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685" u="none" cap="none" strike="noStrike">
                <a:solidFill>
                  <a:srgbClr val="006AFF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Setting &amp; The Two C's</a:t>
            </a:r>
            <a:endParaRPr/>
          </a:p>
        </p:txBody>
      </p:sp>
      <p:grpSp>
        <p:nvGrpSpPr>
          <p:cNvPr id="410" name="Google Shape;410;p12"/>
          <p:cNvGrpSpPr/>
          <p:nvPr/>
        </p:nvGrpSpPr>
        <p:grpSpPr>
          <a:xfrm>
            <a:off x="-1321348" y="2910537"/>
            <a:ext cx="20930696" cy="8807197"/>
            <a:chOff x="0" y="-38100"/>
            <a:chExt cx="5512611" cy="2319591"/>
          </a:xfrm>
        </p:grpSpPr>
        <p:sp>
          <p:nvSpPr>
            <p:cNvPr id="411" name="Google Shape;411;p12"/>
            <p:cNvSpPr/>
            <p:nvPr/>
          </p:nvSpPr>
          <p:spPr>
            <a:xfrm>
              <a:off x="0" y="0"/>
              <a:ext cx="5512611" cy="2281491"/>
            </a:xfrm>
            <a:custGeom>
              <a:rect b="b" l="l" r="r" t="t"/>
              <a:pathLst>
                <a:path extrusionOk="0" h="2281491" w="5512611">
                  <a:moveTo>
                    <a:pt x="0" y="0"/>
                  </a:moveTo>
                  <a:lnTo>
                    <a:pt x="5512611" y="0"/>
                  </a:lnTo>
                  <a:lnTo>
                    <a:pt x="5512611" y="2281491"/>
                  </a:lnTo>
                  <a:lnTo>
                    <a:pt x="0" y="2281491"/>
                  </a:ln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</p:sp>
        <p:sp>
          <p:nvSpPr>
            <p:cNvPr id="412" name="Google Shape;412;p12"/>
            <p:cNvSpPr txBox="1"/>
            <p:nvPr/>
          </p:nvSpPr>
          <p:spPr>
            <a:xfrm>
              <a:off x="0" y="-38100"/>
              <a:ext cx="5512611" cy="23195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3" name="Google Shape;413;p12"/>
          <p:cNvGrpSpPr/>
          <p:nvPr/>
        </p:nvGrpSpPr>
        <p:grpSpPr>
          <a:xfrm>
            <a:off x="1028700" y="2468213"/>
            <a:ext cx="16230600" cy="6973169"/>
            <a:chOff x="0" y="-38100"/>
            <a:chExt cx="4274726" cy="1836555"/>
          </a:xfrm>
        </p:grpSpPr>
        <p:sp>
          <p:nvSpPr>
            <p:cNvPr id="414" name="Google Shape;414;p12"/>
            <p:cNvSpPr/>
            <p:nvPr/>
          </p:nvSpPr>
          <p:spPr>
            <a:xfrm>
              <a:off x="0" y="0"/>
              <a:ext cx="4274726" cy="1798455"/>
            </a:xfrm>
            <a:custGeom>
              <a:rect b="b" l="l" r="r" t="t"/>
              <a:pathLst>
                <a:path extrusionOk="0" h="1798455" w="4274726">
                  <a:moveTo>
                    <a:pt x="35298" y="0"/>
                  </a:moveTo>
                  <a:lnTo>
                    <a:pt x="4239428" y="0"/>
                  </a:lnTo>
                  <a:cubicBezTo>
                    <a:pt x="4248790" y="0"/>
                    <a:pt x="4257768" y="3719"/>
                    <a:pt x="4264387" y="10338"/>
                  </a:cubicBezTo>
                  <a:cubicBezTo>
                    <a:pt x="4271007" y="16958"/>
                    <a:pt x="4274726" y="25936"/>
                    <a:pt x="4274726" y="35298"/>
                  </a:cubicBezTo>
                  <a:lnTo>
                    <a:pt x="4274726" y="1763157"/>
                  </a:lnTo>
                  <a:cubicBezTo>
                    <a:pt x="4274726" y="1772519"/>
                    <a:pt x="4271007" y="1781497"/>
                    <a:pt x="4264387" y="1788116"/>
                  </a:cubicBezTo>
                  <a:cubicBezTo>
                    <a:pt x="4257768" y="1794736"/>
                    <a:pt x="4248790" y="1798455"/>
                    <a:pt x="4239428" y="1798455"/>
                  </a:cubicBezTo>
                  <a:lnTo>
                    <a:pt x="35298" y="1798455"/>
                  </a:lnTo>
                  <a:cubicBezTo>
                    <a:pt x="25936" y="1798455"/>
                    <a:pt x="16958" y="1794736"/>
                    <a:pt x="10338" y="1788116"/>
                  </a:cubicBezTo>
                  <a:cubicBezTo>
                    <a:pt x="3719" y="1781497"/>
                    <a:pt x="0" y="1772519"/>
                    <a:pt x="0" y="1763157"/>
                  </a:cubicBezTo>
                  <a:lnTo>
                    <a:pt x="0" y="35298"/>
                  </a:lnTo>
                  <a:cubicBezTo>
                    <a:pt x="0" y="25936"/>
                    <a:pt x="3719" y="16958"/>
                    <a:pt x="10338" y="10338"/>
                  </a:cubicBezTo>
                  <a:cubicBezTo>
                    <a:pt x="16958" y="3719"/>
                    <a:pt x="25936" y="0"/>
                    <a:pt x="3529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2476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12"/>
            <p:cNvSpPr txBox="1"/>
            <p:nvPr/>
          </p:nvSpPr>
          <p:spPr>
            <a:xfrm>
              <a:off x="0" y="-38100"/>
              <a:ext cx="4274726" cy="1836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6" name="Google Shape;416;p12"/>
          <p:cNvSpPr/>
          <p:nvPr/>
        </p:nvSpPr>
        <p:spPr>
          <a:xfrm>
            <a:off x="1925298" y="3228688"/>
            <a:ext cx="2974729" cy="2974729"/>
          </a:xfrm>
          <a:custGeom>
            <a:rect b="b" l="l" r="r" t="t"/>
            <a:pathLst>
              <a:path extrusionOk="0" h="2974729" w="2974729">
                <a:moveTo>
                  <a:pt x="0" y="0"/>
                </a:moveTo>
                <a:lnTo>
                  <a:pt x="2974729" y="0"/>
                </a:lnTo>
                <a:lnTo>
                  <a:pt x="2974729" y="2974728"/>
                </a:lnTo>
                <a:lnTo>
                  <a:pt x="0" y="29747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17" name="Google Shape;417;p12"/>
          <p:cNvGrpSpPr/>
          <p:nvPr/>
        </p:nvGrpSpPr>
        <p:grpSpPr>
          <a:xfrm>
            <a:off x="2222787" y="3501313"/>
            <a:ext cx="2379751" cy="2379751"/>
            <a:chOff x="0" y="0"/>
            <a:chExt cx="812800" cy="812800"/>
          </a:xfrm>
        </p:grpSpPr>
        <p:sp>
          <p:nvSpPr>
            <p:cNvPr id="418" name="Google Shape;418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F2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0" name="Google Shape;420;p12"/>
          <p:cNvSpPr/>
          <p:nvPr/>
        </p:nvSpPr>
        <p:spPr>
          <a:xfrm>
            <a:off x="13863443" y="5832376"/>
            <a:ext cx="2974729" cy="2974729"/>
          </a:xfrm>
          <a:custGeom>
            <a:rect b="b" l="l" r="r" t="t"/>
            <a:pathLst>
              <a:path extrusionOk="0" h="2974729" w="2974729">
                <a:moveTo>
                  <a:pt x="0" y="0"/>
                </a:moveTo>
                <a:lnTo>
                  <a:pt x="2974729" y="0"/>
                </a:lnTo>
                <a:lnTo>
                  <a:pt x="2974729" y="2974729"/>
                </a:lnTo>
                <a:lnTo>
                  <a:pt x="0" y="29747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21" name="Google Shape;421;p12"/>
          <p:cNvGrpSpPr/>
          <p:nvPr/>
        </p:nvGrpSpPr>
        <p:grpSpPr>
          <a:xfrm>
            <a:off x="14160932" y="6105002"/>
            <a:ext cx="2379751" cy="2379751"/>
            <a:chOff x="0" y="0"/>
            <a:chExt cx="812800" cy="812800"/>
          </a:xfrm>
        </p:grpSpPr>
        <p:sp>
          <p:nvSpPr>
            <p:cNvPr id="422" name="Google Shape;422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F2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4" name="Google Shape;424;p12"/>
          <p:cNvSpPr txBox="1"/>
          <p:nvPr/>
        </p:nvSpPr>
        <p:spPr>
          <a:xfrm>
            <a:off x="4900027" y="4421401"/>
            <a:ext cx="9447178" cy="13050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01869" lvl="1" marL="403737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870"/>
              <a:buFont typeface="Arial"/>
              <a:buChar char="•"/>
            </a:pPr>
            <a:r>
              <a:rPr b="0" i="0" lang="en-US" sz="1870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Set the story in a context that mirrors real-world situations or scenarios related to the learning content.</a:t>
            </a:r>
            <a:endParaRPr/>
          </a:p>
          <a:p>
            <a:pPr indent="-201869" lvl="1" marL="403737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870"/>
              <a:buFont typeface="Arial"/>
              <a:buChar char="•"/>
            </a:pPr>
            <a:r>
              <a:rPr b="0" i="0" lang="en-US" sz="1870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Consider incorporating elements such as time, place, culture, or industry-specific environments.</a:t>
            </a:r>
            <a:endParaRPr/>
          </a:p>
        </p:txBody>
      </p:sp>
      <p:sp>
        <p:nvSpPr>
          <p:cNvPr id="425" name="Google Shape;425;p12"/>
          <p:cNvSpPr txBox="1"/>
          <p:nvPr/>
        </p:nvSpPr>
        <p:spPr>
          <a:xfrm>
            <a:off x="4900027" y="7090176"/>
            <a:ext cx="8963416" cy="12598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91531" lvl="1" marL="383063" marR="0" rtl="0" algn="just">
              <a:lnSpc>
                <a:spcPct val="139966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774"/>
              <a:buFont typeface="Arial"/>
              <a:buChar char="•"/>
            </a:pPr>
            <a:r>
              <a:rPr b="0" i="0" lang="en-US" sz="177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Present a </a:t>
            </a:r>
            <a:r>
              <a:rPr b="0" i="1" lang="en-US" sz="177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conflict</a:t>
            </a:r>
            <a:r>
              <a:rPr b="0" i="0" lang="en-US" sz="177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or </a:t>
            </a:r>
            <a:r>
              <a:rPr b="0" i="1" lang="en-US" sz="177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challenge</a:t>
            </a:r>
            <a:r>
              <a:rPr b="0" i="0" lang="en-US" sz="177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that the characters must face, directly linked to the learning objectives.</a:t>
            </a:r>
            <a:endParaRPr/>
          </a:p>
          <a:p>
            <a:pPr indent="-191531" lvl="1" marL="383063" marR="0" rtl="0" algn="just">
              <a:lnSpc>
                <a:spcPct val="139966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774"/>
              <a:buFont typeface="Arial"/>
              <a:buChar char="•"/>
            </a:pPr>
            <a:r>
              <a:rPr b="0" i="0" lang="en-US" sz="177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Ensure that the </a:t>
            </a:r>
            <a:r>
              <a:rPr b="0" i="1" lang="en-US" sz="177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conflict </a:t>
            </a:r>
            <a:r>
              <a:rPr b="0" i="0" lang="en-US" sz="177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or </a:t>
            </a:r>
            <a:r>
              <a:rPr b="0" i="1" lang="en-US" sz="177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challenge </a:t>
            </a:r>
            <a:r>
              <a:rPr b="0" i="0" lang="en-US" sz="177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reflects real-world situations learners might encounter.</a:t>
            </a:r>
            <a:endParaRPr/>
          </a:p>
        </p:txBody>
      </p:sp>
      <p:sp>
        <p:nvSpPr>
          <p:cNvPr id="426" name="Google Shape;426;p12"/>
          <p:cNvSpPr txBox="1"/>
          <p:nvPr/>
        </p:nvSpPr>
        <p:spPr>
          <a:xfrm>
            <a:off x="4900027" y="3619927"/>
            <a:ext cx="7703239" cy="6889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Establish the Setting</a:t>
            </a:r>
            <a:endParaRPr/>
          </a:p>
        </p:txBody>
      </p:sp>
      <p:sp>
        <p:nvSpPr>
          <p:cNvPr id="427" name="Google Shape;427;p12"/>
          <p:cNvSpPr txBox="1"/>
          <p:nvPr/>
        </p:nvSpPr>
        <p:spPr>
          <a:xfrm>
            <a:off x="3068870" y="3843464"/>
            <a:ext cx="687586" cy="1533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428" name="Google Shape;428;p12"/>
          <p:cNvSpPr txBox="1"/>
          <p:nvPr/>
        </p:nvSpPr>
        <p:spPr>
          <a:xfrm>
            <a:off x="14980225" y="6447153"/>
            <a:ext cx="741164" cy="1533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grpSp>
        <p:nvGrpSpPr>
          <p:cNvPr id="429" name="Google Shape;429;p12"/>
          <p:cNvGrpSpPr/>
          <p:nvPr/>
        </p:nvGrpSpPr>
        <p:grpSpPr>
          <a:xfrm>
            <a:off x="16744950" y="-981075"/>
            <a:ext cx="2864398" cy="2864398"/>
            <a:chOff x="0" y="0"/>
            <a:chExt cx="812800" cy="812800"/>
          </a:xfrm>
        </p:grpSpPr>
        <p:sp>
          <p:nvSpPr>
            <p:cNvPr id="430" name="Google Shape;430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D45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2" name="Google Shape;432;p12"/>
          <p:cNvGrpSpPr/>
          <p:nvPr/>
        </p:nvGrpSpPr>
        <p:grpSpPr>
          <a:xfrm>
            <a:off x="15858243" y="451124"/>
            <a:ext cx="603155" cy="603155"/>
            <a:chOff x="0" y="0"/>
            <a:chExt cx="812800" cy="812800"/>
          </a:xfrm>
        </p:grpSpPr>
        <p:sp>
          <p:nvSpPr>
            <p:cNvPr id="433" name="Google Shape;433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2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5" name="Google Shape;435;p12"/>
          <p:cNvGrpSpPr/>
          <p:nvPr/>
        </p:nvGrpSpPr>
        <p:grpSpPr>
          <a:xfrm>
            <a:off x="16047633" y="1277496"/>
            <a:ext cx="827529" cy="827529"/>
            <a:chOff x="0" y="0"/>
            <a:chExt cx="812800" cy="812800"/>
          </a:xfrm>
        </p:grpSpPr>
        <p:sp>
          <p:nvSpPr>
            <p:cNvPr id="436" name="Google Shape;436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8" name="Google Shape;438;p12"/>
          <p:cNvSpPr txBox="1"/>
          <p:nvPr/>
        </p:nvSpPr>
        <p:spPr>
          <a:xfrm>
            <a:off x="6160204" y="6337173"/>
            <a:ext cx="7703239" cy="6889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The Two C's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3"/>
          <p:cNvSpPr txBox="1"/>
          <p:nvPr/>
        </p:nvSpPr>
        <p:spPr>
          <a:xfrm>
            <a:off x="3837739" y="962025"/>
            <a:ext cx="10612522" cy="1068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685" u="none" cap="none" strike="noStrike">
                <a:solidFill>
                  <a:srgbClr val="006AFF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Illustrate &amp; Engage</a:t>
            </a:r>
            <a:endParaRPr/>
          </a:p>
        </p:txBody>
      </p:sp>
      <p:grpSp>
        <p:nvGrpSpPr>
          <p:cNvPr id="444" name="Google Shape;444;p13"/>
          <p:cNvGrpSpPr/>
          <p:nvPr/>
        </p:nvGrpSpPr>
        <p:grpSpPr>
          <a:xfrm>
            <a:off x="-1321348" y="2910537"/>
            <a:ext cx="20930696" cy="8807197"/>
            <a:chOff x="0" y="-38100"/>
            <a:chExt cx="5512611" cy="2319591"/>
          </a:xfrm>
        </p:grpSpPr>
        <p:sp>
          <p:nvSpPr>
            <p:cNvPr id="445" name="Google Shape;445;p13"/>
            <p:cNvSpPr/>
            <p:nvPr/>
          </p:nvSpPr>
          <p:spPr>
            <a:xfrm>
              <a:off x="0" y="0"/>
              <a:ext cx="5512611" cy="2281491"/>
            </a:xfrm>
            <a:custGeom>
              <a:rect b="b" l="l" r="r" t="t"/>
              <a:pathLst>
                <a:path extrusionOk="0" h="2281491" w="5512611">
                  <a:moveTo>
                    <a:pt x="0" y="0"/>
                  </a:moveTo>
                  <a:lnTo>
                    <a:pt x="5512611" y="0"/>
                  </a:lnTo>
                  <a:lnTo>
                    <a:pt x="5512611" y="2281491"/>
                  </a:lnTo>
                  <a:lnTo>
                    <a:pt x="0" y="2281491"/>
                  </a:ln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</p:sp>
        <p:sp>
          <p:nvSpPr>
            <p:cNvPr id="446" name="Google Shape;446;p13"/>
            <p:cNvSpPr txBox="1"/>
            <p:nvPr/>
          </p:nvSpPr>
          <p:spPr>
            <a:xfrm>
              <a:off x="0" y="-38100"/>
              <a:ext cx="5512611" cy="23195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7" name="Google Shape;447;p13"/>
          <p:cNvGrpSpPr/>
          <p:nvPr/>
        </p:nvGrpSpPr>
        <p:grpSpPr>
          <a:xfrm>
            <a:off x="1028700" y="2468213"/>
            <a:ext cx="16230600" cy="6973169"/>
            <a:chOff x="0" y="-38100"/>
            <a:chExt cx="4274726" cy="1836555"/>
          </a:xfrm>
        </p:grpSpPr>
        <p:sp>
          <p:nvSpPr>
            <p:cNvPr id="448" name="Google Shape;448;p13"/>
            <p:cNvSpPr/>
            <p:nvPr/>
          </p:nvSpPr>
          <p:spPr>
            <a:xfrm>
              <a:off x="0" y="0"/>
              <a:ext cx="4274726" cy="1798455"/>
            </a:xfrm>
            <a:custGeom>
              <a:rect b="b" l="l" r="r" t="t"/>
              <a:pathLst>
                <a:path extrusionOk="0" h="1798455" w="4274726">
                  <a:moveTo>
                    <a:pt x="35298" y="0"/>
                  </a:moveTo>
                  <a:lnTo>
                    <a:pt x="4239428" y="0"/>
                  </a:lnTo>
                  <a:cubicBezTo>
                    <a:pt x="4248790" y="0"/>
                    <a:pt x="4257768" y="3719"/>
                    <a:pt x="4264387" y="10338"/>
                  </a:cubicBezTo>
                  <a:cubicBezTo>
                    <a:pt x="4271007" y="16958"/>
                    <a:pt x="4274726" y="25936"/>
                    <a:pt x="4274726" y="35298"/>
                  </a:cubicBezTo>
                  <a:lnTo>
                    <a:pt x="4274726" y="1763157"/>
                  </a:lnTo>
                  <a:cubicBezTo>
                    <a:pt x="4274726" y="1772519"/>
                    <a:pt x="4271007" y="1781497"/>
                    <a:pt x="4264387" y="1788116"/>
                  </a:cubicBezTo>
                  <a:cubicBezTo>
                    <a:pt x="4257768" y="1794736"/>
                    <a:pt x="4248790" y="1798455"/>
                    <a:pt x="4239428" y="1798455"/>
                  </a:cubicBezTo>
                  <a:lnTo>
                    <a:pt x="35298" y="1798455"/>
                  </a:lnTo>
                  <a:cubicBezTo>
                    <a:pt x="25936" y="1798455"/>
                    <a:pt x="16958" y="1794736"/>
                    <a:pt x="10338" y="1788116"/>
                  </a:cubicBezTo>
                  <a:cubicBezTo>
                    <a:pt x="3719" y="1781497"/>
                    <a:pt x="0" y="1772519"/>
                    <a:pt x="0" y="1763157"/>
                  </a:cubicBezTo>
                  <a:lnTo>
                    <a:pt x="0" y="35298"/>
                  </a:lnTo>
                  <a:cubicBezTo>
                    <a:pt x="0" y="25936"/>
                    <a:pt x="3719" y="16958"/>
                    <a:pt x="10338" y="10338"/>
                  </a:cubicBezTo>
                  <a:cubicBezTo>
                    <a:pt x="16958" y="3719"/>
                    <a:pt x="25936" y="0"/>
                    <a:pt x="3529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2476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13"/>
            <p:cNvSpPr txBox="1"/>
            <p:nvPr/>
          </p:nvSpPr>
          <p:spPr>
            <a:xfrm>
              <a:off x="0" y="-38100"/>
              <a:ext cx="4274726" cy="1836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0" name="Google Shape;450;p13"/>
          <p:cNvSpPr/>
          <p:nvPr/>
        </p:nvSpPr>
        <p:spPr>
          <a:xfrm>
            <a:off x="1925298" y="3228688"/>
            <a:ext cx="2974729" cy="2974729"/>
          </a:xfrm>
          <a:custGeom>
            <a:rect b="b" l="l" r="r" t="t"/>
            <a:pathLst>
              <a:path extrusionOk="0" h="2974729" w="2974729">
                <a:moveTo>
                  <a:pt x="0" y="0"/>
                </a:moveTo>
                <a:lnTo>
                  <a:pt x="2974729" y="0"/>
                </a:lnTo>
                <a:lnTo>
                  <a:pt x="2974729" y="2974728"/>
                </a:lnTo>
                <a:lnTo>
                  <a:pt x="0" y="29747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51" name="Google Shape;451;p13"/>
          <p:cNvGrpSpPr/>
          <p:nvPr/>
        </p:nvGrpSpPr>
        <p:grpSpPr>
          <a:xfrm>
            <a:off x="2222787" y="3501313"/>
            <a:ext cx="2379751" cy="2379751"/>
            <a:chOff x="0" y="0"/>
            <a:chExt cx="812800" cy="812800"/>
          </a:xfrm>
        </p:grpSpPr>
        <p:sp>
          <p:nvSpPr>
            <p:cNvPr id="452" name="Google Shape;452;p1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F2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3"/>
          <p:cNvSpPr/>
          <p:nvPr/>
        </p:nvSpPr>
        <p:spPr>
          <a:xfrm>
            <a:off x="13863443" y="5832376"/>
            <a:ext cx="2974729" cy="2974729"/>
          </a:xfrm>
          <a:custGeom>
            <a:rect b="b" l="l" r="r" t="t"/>
            <a:pathLst>
              <a:path extrusionOk="0" h="2974729" w="2974729">
                <a:moveTo>
                  <a:pt x="0" y="0"/>
                </a:moveTo>
                <a:lnTo>
                  <a:pt x="2974729" y="0"/>
                </a:lnTo>
                <a:lnTo>
                  <a:pt x="2974729" y="2974729"/>
                </a:lnTo>
                <a:lnTo>
                  <a:pt x="0" y="29747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55" name="Google Shape;455;p13"/>
          <p:cNvGrpSpPr/>
          <p:nvPr/>
        </p:nvGrpSpPr>
        <p:grpSpPr>
          <a:xfrm>
            <a:off x="14160932" y="6105002"/>
            <a:ext cx="2379751" cy="2379751"/>
            <a:chOff x="0" y="0"/>
            <a:chExt cx="812800" cy="812800"/>
          </a:xfrm>
        </p:grpSpPr>
        <p:sp>
          <p:nvSpPr>
            <p:cNvPr id="456" name="Google Shape;456;p1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F2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8" name="Google Shape;458;p13"/>
          <p:cNvSpPr txBox="1"/>
          <p:nvPr/>
        </p:nvSpPr>
        <p:spPr>
          <a:xfrm>
            <a:off x="4900027" y="4421401"/>
            <a:ext cx="9447178" cy="9812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01869" lvl="1" marL="403737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870"/>
              <a:buFont typeface="Arial"/>
              <a:buChar char="•"/>
            </a:pPr>
            <a:r>
              <a:rPr b="0" i="0" lang="en-US" sz="1870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Weave the learning points or concepts into the story naturally.</a:t>
            </a:r>
            <a:endParaRPr/>
          </a:p>
          <a:p>
            <a:pPr indent="-201869" lvl="1" marL="403737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870"/>
              <a:buFont typeface="Arial"/>
              <a:buChar char="•"/>
            </a:pPr>
            <a:r>
              <a:rPr b="0" i="0" lang="en-US" sz="1870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Show how characters apply the knowledge, skills, or behaviors relevant to the learning objectives.</a:t>
            </a:r>
            <a:endParaRPr/>
          </a:p>
        </p:txBody>
      </p:sp>
      <p:sp>
        <p:nvSpPr>
          <p:cNvPr id="459" name="Google Shape;459;p13"/>
          <p:cNvSpPr txBox="1"/>
          <p:nvPr/>
        </p:nvSpPr>
        <p:spPr>
          <a:xfrm>
            <a:off x="4900027" y="7090176"/>
            <a:ext cx="8963416" cy="12598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91531" lvl="1" marL="383063" marR="0" rtl="0" algn="just">
              <a:lnSpc>
                <a:spcPct val="139966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774"/>
              <a:buFont typeface="Arial"/>
              <a:buChar char="•"/>
            </a:pPr>
            <a:r>
              <a:rPr b="0" i="0" lang="en-US" sz="177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Incorporate interactive elements within the story to engage learners actively.</a:t>
            </a:r>
            <a:endParaRPr/>
          </a:p>
          <a:p>
            <a:pPr indent="-191531" lvl="1" marL="383063" marR="0" rtl="0" algn="just">
              <a:lnSpc>
                <a:spcPct val="139966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774"/>
              <a:buFont typeface="Arial"/>
              <a:buChar char="•"/>
            </a:pPr>
            <a:r>
              <a:rPr b="0" i="0" lang="en-US" sz="177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Include decision points, branching scenarios, or problem-solving activities that allow learners to make choices and experience consequences.</a:t>
            </a:r>
            <a:endParaRPr/>
          </a:p>
        </p:txBody>
      </p:sp>
      <p:sp>
        <p:nvSpPr>
          <p:cNvPr id="460" name="Google Shape;460;p13"/>
          <p:cNvSpPr txBox="1"/>
          <p:nvPr/>
        </p:nvSpPr>
        <p:spPr>
          <a:xfrm>
            <a:off x="4900027" y="3619927"/>
            <a:ext cx="7703239" cy="6889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Illustrate the Learning Points</a:t>
            </a:r>
            <a:endParaRPr/>
          </a:p>
        </p:txBody>
      </p:sp>
      <p:sp>
        <p:nvSpPr>
          <p:cNvPr id="461" name="Google Shape;461;p13"/>
          <p:cNvSpPr txBox="1"/>
          <p:nvPr/>
        </p:nvSpPr>
        <p:spPr>
          <a:xfrm>
            <a:off x="3123266" y="3843464"/>
            <a:ext cx="578793" cy="1533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462" name="Google Shape;462;p13"/>
          <p:cNvSpPr txBox="1"/>
          <p:nvPr/>
        </p:nvSpPr>
        <p:spPr>
          <a:xfrm>
            <a:off x="15000838" y="6447153"/>
            <a:ext cx="699939" cy="1533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grpSp>
        <p:nvGrpSpPr>
          <p:cNvPr id="463" name="Google Shape;463;p13"/>
          <p:cNvGrpSpPr/>
          <p:nvPr/>
        </p:nvGrpSpPr>
        <p:grpSpPr>
          <a:xfrm>
            <a:off x="16744950" y="-981075"/>
            <a:ext cx="2864398" cy="2864398"/>
            <a:chOff x="0" y="0"/>
            <a:chExt cx="812800" cy="812800"/>
          </a:xfrm>
        </p:grpSpPr>
        <p:sp>
          <p:nvSpPr>
            <p:cNvPr id="464" name="Google Shape;464;p1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D45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6" name="Google Shape;466;p13"/>
          <p:cNvGrpSpPr/>
          <p:nvPr/>
        </p:nvGrpSpPr>
        <p:grpSpPr>
          <a:xfrm>
            <a:off x="15858243" y="451124"/>
            <a:ext cx="603155" cy="603155"/>
            <a:chOff x="0" y="0"/>
            <a:chExt cx="812800" cy="812800"/>
          </a:xfrm>
        </p:grpSpPr>
        <p:sp>
          <p:nvSpPr>
            <p:cNvPr id="467" name="Google Shape;467;p1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2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9" name="Google Shape;469;p13"/>
          <p:cNvGrpSpPr/>
          <p:nvPr/>
        </p:nvGrpSpPr>
        <p:grpSpPr>
          <a:xfrm>
            <a:off x="16047633" y="1277496"/>
            <a:ext cx="827529" cy="827529"/>
            <a:chOff x="0" y="0"/>
            <a:chExt cx="812800" cy="812800"/>
          </a:xfrm>
        </p:grpSpPr>
        <p:sp>
          <p:nvSpPr>
            <p:cNvPr id="470" name="Google Shape;470;p1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3"/>
          <p:cNvSpPr txBox="1"/>
          <p:nvPr/>
        </p:nvSpPr>
        <p:spPr>
          <a:xfrm>
            <a:off x="4183663" y="6337173"/>
            <a:ext cx="9679780" cy="6889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Create Opportunities for Engagement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4"/>
          <p:cNvSpPr txBox="1"/>
          <p:nvPr/>
        </p:nvSpPr>
        <p:spPr>
          <a:xfrm>
            <a:off x="3837739" y="962025"/>
            <a:ext cx="10612522" cy="1068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685" u="none" cap="none" strike="noStrike">
                <a:solidFill>
                  <a:srgbClr val="006AFF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Reflect &amp; Resolve</a:t>
            </a:r>
            <a:endParaRPr/>
          </a:p>
        </p:txBody>
      </p:sp>
      <p:grpSp>
        <p:nvGrpSpPr>
          <p:cNvPr id="478" name="Google Shape;478;p14"/>
          <p:cNvGrpSpPr/>
          <p:nvPr/>
        </p:nvGrpSpPr>
        <p:grpSpPr>
          <a:xfrm>
            <a:off x="-1321348" y="2910537"/>
            <a:ext cx="20930696" cy="8807197"/>
            <a:chOff x="0" y="-38100"/>
            <a:chExt cx="5512611" cy="2319591"/>
          </a:xfrm>
        </p:grpSpPr>
        <p:sp>
          <p:nvSpPr>
            <p:cNvPr id="479" name="Google Shape;479;p14"/>
            <p:cNvSpPr/>
            <p:nvPr/>
          </p:nvSpPr>
          <p:spPr>
            <a:xfrm>
              <a:off x="0" y="0"/>
              <a:ext cx="5512611" cy="2281491"/>
            </a:xfrm>
            <a:custGeom>
              <a:rect b="b" l="l" r="r" t="t"/>
              <a:pathLst>
                <a:path extrusionOk="0" h="2281491" w="5512611">
                  <a:moveTo>
                    <a:pt x="0" y="0"/>
                  </a:moveTo>
                  <a:lnTo>
                    <a:pt x="5512611" y="0"/>
                  </a:lnTo>
                  <a:lnTo>
                    <a:pt x="5512611" y="2281491"/>
                  </a:lnTo>
                  <a:lnTo>
                    <a:pt x="0" y="2281491"/>
                  </a:ln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</p:sp>
        <p:sp>
          <p:nvSpPr>
            <p:cNvPr id="480" name="Google Shape;480;p14"/>
            <p:cNvSpPr txBox="1"/>
            <p:nvPr/>
          </p:nvSpPr>
          <p:spPr>
            <a:xfrm>
              <a:off x="0" y="-38100"/>
              <a:ext cx="5512611" cy="23195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1" name="Google Shape;481;p14"/>
          <p:cNvGrpSpPr/>
          <p:nvPr/>
        </p:nvGrpSpPr>
        <p:grpSpPr>
          <a:xfrm>
            <a:off x="1028700" y="2468213"/>
            <a:ext cx="16230600" cy="6973169"/>
            <a:chOff x="0" y="-38100"/>
            <a:chExt cx="4274726" cy="1836555"/>
          </a:xfrm>
        </p:grpSpPr>
        <p:sp>
          <p:nvSpPr>
            <p:cNvPr id="482" name="Google Shape;482;p14"/>
            <p:cNvSpPr/>
            <p:nvPr/>
          </p:nvSpPr>
          <p:spPr>
            <a:xfrm>
              <a:off x="0" y="0"/>
              <a:ext cx="4274726" cy="1798455"/>
            </a:xfrm>
            <a:custGeom>
              <a:rect b="b" l="l" r="r" t="t"/>
              <a:pathLst>
                <a:path extrusionOk="0" h="1798455" w="4274726">
                  <a:moveTo>
                    <a:pt x="35298" y="0"/>
                  </a:moveTo>
                  <a:lnTo>
                    <a:pt x="4239428" y="0"/>
                  </a:lnTo>
                  <a:cubicBezTo>
                    <a:pt x="4248790" y="0"/>
                    <a:pt x="4257768" y="3719"/>
                    <a:pt x="4264387" y="10338"/>
                  </a:cubicBezTo>
                  <a:cubicBezTo>
                    <a:pt x="4271007" y="16958"/>
                    <a:pt x="4274726" y="25936"/>
                    <a:pt x="4274726" y="35298"/>
                  </a:cubicBezTo>
                  <a:lnTo>
                    <a:pt x="4274726" y="1763157"/>
                  </a:lnTo>
                  <a:cubicBezTo>
                    <a:pt x="4274726" y="1772519"/>
                    <a:pt x="4271007" y="1781497"/>
                    <a:pt x="4264387" y="1788116"/>
                  </a:cubicBezTo>
                  <a:cubicBezTo>
                    <a:pt x="4257768" y="1794736"/>
                    <a:pt x="4248790" y="1798455"/>
                    <a:pt x="4239428" y="1798455"/>
                  </a:cubicBezTo>
                  <a:lnTo>
                    <a:pt x="35298" y="1798455"/>
                  </a:lnTo>
                  <a:cubicBezTo>
                    <a:pt x="25936" y="1798455"/>
                    <a:pt x="16958" y="1794736"/>
                    <a:pt x="10338" y="1788116"/>
                  </a:cubicBezTo>
                  <a:cubicBezTo>
                    <a:pt x="3719" y="1781497"/>
                    <a:pt x="0" y="1772519"/>
                    <a:pt x="0" y="1763157"/>
                  </a:cubicBezTo>
                  <a:lnTo>
                    <a:pt x="0" y="35298"/>
                  </a:lnTo>
                  <a:cubicBezTo>
                    <a:pt x="0" y="25936"/>
                    <a:pt x="3719" y="16958"/>
                    <a:pt x="10338" y="10338"/>
                  </a:cubicBezTo>
                  <a:cubicBezTo>
                    <a:pt x="16958" y="3719"/>
                    <a:pt x="25936" y="0"/>
                    <a:pt x="3529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2476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14"/>
            <p:cNvSpPr txBox="1"/>
            <p:nvPr/>
          </p:nvSpPr>
          <p:spPr>
            <a:xfrm>
              <a:off x="0" y="-38100"/>
              <a:ext cx="4274726" cy="1836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4" name="Google Shape;484;p14"/>
          <p:cNvSpPr/>
          <p:nvPr/>
        </p:nvSpPr>
        <p:spPr>
          <a:xfrm>
            <a:off x="1925298" y="3228688"/>
            <a:ext cx="2974729" cy="2974729"/>
          </a:xfrm>
          <a:custGeom>
            <a:rect b="b" l="l" r="r" t="t"/>
            <a:pathLst>
              <a:path extrusionOk="0" h="2974729" w="2974729">
                <a:moveTo>
                  <a:pt x="0" y="0"/>
                </a:moveTo>
                <a:lnTo>
                  <a:pt x="2974729" y="0"/>
                </a:lnTo>
                <a:lnTo>
                  <a:pt x="2974729" y="2974728"/>
                </a:lnTo>
                <a:lnTo>
                  <a:pt x="0" y="29747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85" name="Google Shape;485;p14"/>
          <p:cNvGrpSpPr/>
          <p:nvPr/>
        </p:nvGrpSpPr>
        <p:grpSpPr>
          <a:xfrm>
            <a:off x="2222787" y="3501313"/>
            <a:ext cx="2379751" cy="2379751"/>
            <a:chOff x="0" y="0"/>
            <a:chExt cx="812800" cy="812800"/>
          </a:xfrm>
        </p:grpSpPr>
        <p:sp>
          <p:nvSpPr>
            <p:cNvPr id="486" name="Google Shape;486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F2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8" name="Google Shape;488;p14"/>
          <p:cNvSpPr/>
          <p:nvPr/>
        </p:nvSpPr>
        <p:spPr>
          <a:xfrm>
            <a:off x="13863443" y="5832376"/>
            <a:ext cx="2974729" cy="2974729"/>
          </a:xfrm>
          <a:custGeom>
            <a:rect b="b" l="l" r="r" t="t"/>
            <a:pathLst>
              <a:path extrusionOk="0" h="2974729" w="2974729">
                <a:moveTo>
                  <a:pt x="0" y="0"/>
                </a:moveTo>
                <a:lnTo>
                  <a:pt x="2974729" y="0"/>
                </a:lnTo>
                <a:lnTo>
                  <a:pt x="2974729" y="2974729"/>
                </a:lnTo>
                <a:lnTo>
                  <a:pt x="0" y="29747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89" name="Google Shape;489;p14"/>
          <p:cNvGrpSpPr/>
          <p:nvPr/>
        </p:nvGrpSpPr>
        <p:grpSpPr>
          <a:xfrm>
            <a:off x="14160932" y="6105002"/>
            <a:ext cx="2379751" cy="2379751"/>
            <a:chOff x="0" y="0"/>
            <a:chExt cx="812800" cy="812800"/>
          </a:xfrm>
        </p:grpSpPr>
        <p:sp>
          <p:nvSpPr>
            <p:cNvPr id="490" name="Google Shape;490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F2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2" name="Google Shape;492;p14"/>
          <p:cNvSpPr txBox="1"/>
          <p:nvPr/>
        </p:nvSpPr>
        <p:spPr>
          <a:xfrm>
            <a:off x="4900027" y="4421401"/>
            <a:ext cx="9447178" cy="13050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01869" lvl="1" marL="403737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870"/>
              <a:buFont typeface="Arial"/>
              <a:buChar char="•"/>
            </a:pPr>
            <a:r>
              <a:rPr b="0" i="0" lang="en-US" sz="1870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Allow time for learners to reflect on the story and connect it to their own experiences or knowledge.</a:t>
            </a:r>
            <a:endParaRPr/>
          </a:p>
          <a:p>
            <a:pPr indent="-201869" lvl="1" marL="403737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870"/>
              <a:buFont typeface="Arial"/>
              <a:buChar char="•"/>
            </a:pPr>
            <a:r>
              <a:rPr b="0" i="0" lang="en-US" sz="1870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Offer opportunities for learners to apply the lessons learned from the story to real-world situations.</a:t>
            </a:r>
            <a:endParaRPr/>
          </a:p>
        </p:txBody>
      </p:sp>
      <p:sp>
        <p:nvSpPr>
          <p:cNvPr id="493" name="Google Shape;493;p14"/>
          <p:cNvSpPr txBox="1"/>
          <p:nvPr/>
        </p:nvSpPr>
        <p:spPr>
          <a:xfrm>
            <a:off x="4900027" y="7090176"/>
            <a:ext cx="8963416" cy="12598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91531" lvl="1" marL="383063" marR="0" rtl="0" algn="just">
              <a:lnSpc>
                <a:spcPct val="139966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774"/>
              <a:buFont typeface="Arial"/>
              <a:buChar char="•"/>
            </a:pPr>
            <a:r>
              <a:rPr b="0" i="0" lang="en-US" sz="177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Provide a satisfying resolution to the story that demonstrates the application of the learning points.</a:t>
            </a:r>
            <a:endParaRPr/>
          </a:p>
          <a:p>
            <a:pPr indent="-191531" lvl="1" marL="383063" marR="0" rtl="0" algn="just">
              <a:lnSpc>
                <a:spcPct val="139966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774"/>
              <a:buFont typeface="Arial"/>
              <a:buChar char="•"/>
            </a:pPr>
            <a:r>
              <a:rPr b="0" i="0" lang="en-US" sz="177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Reinforce the key takeaways and explicitly connect them to the learning objectives.</a:t>
            </a:r>
            <a:endParaRPr/>
          </a:p>
        </p:txBody>
      </p:sp>
      <p:sp>
        <p:nvSpPr>
          <p:cNvPr id="494" name="Google Shape;494;p14"/>
          <p:cNvSpPr txBox="1"/>
          <p:nvPr/>
        </p:nvSpPr>
        <p:spPr>
          <a:xfrm>
            <a:off x="4900027" y="3619927"/>
            <a:ext cx="9260905" cy="6889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Provide Reflection and Application</a:t>
            </a:r>
            <a:endParaRPr/>
          </a:p>
        </p:txBody>
      </p:sp>
      <p:sp>
        <p:nvSpPr>
          <p:cNvPr id="495" name="Google Shape;495;p14"/>
          <p:cNvSpPr txBox="1"/>
          <p:nvPr/>
        </p:nvSpPr>
        <p:spPr>
          <a:xfrm>
            <a:off x="3043718" y="3843464"/>
            <a:ext cx="737890" cy="1533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  <p:sp>
        <p:nvSpPr>
          <p:cNvPr id="496" name="Google Shape;496;p14"/>
          <p:cNvSpPr txBox="1"/>
          <p:nvPr/>
        </p:nvSpPr>
        <p:spPr>
          <a:xfrm>
            <a:off x="14650943" y="6447153"/>
            <a:ext cx="1399729" cy="1533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grpSp>
        <p:nvGrpSpPr>
          <p:cNvPr id="497" name="Google Shape;497;p14"/>
          <p:cNvGrpSpPr/>
          <p:nvPr/>
        </p:nvGrpSpPr>
        <p:grpSpPr>
          <a:xfrm>
            <a:off x="16744950" y="-981075"/>
            <a:ext cx="2864398" cy="2864398"/>
            <a:chOff x="0" y="0"/>
            <a:chExt cx="812800" cy="812800"/>
          </a:xfrm>
        </p:grpSpPr>
        <p:sp>
          <p:nvSpPr>
            <p:cNvPr id="498" name="Google Shape;498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D45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0" name="Google Shape;500;p14"/>
          <p:cNvGrpSpPr/>
          <p:nvPr/>
        </p:nvGrpSpPr>
        <p:grpSpPr>
          <a:xfrm>
            <a:off x="15858243" y="451124"/>
            <a:ext cx="603155" cy="603155"/>
            <a:chOff x="0" y="0"/>
            <a:chExt cx="812800" cy="812800"/>
          </a:xfrm>
        </p:grpSpPr>
        <p:sp>
          <p:nvSpPr>
            <p:cNvPr id="501" name="Google Shape;501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2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3" name="Google Shape;503;p14"/>
          <p:cNvGrpSpPr/>
          <p:nvPr/>
        </p:nvGrpSpPr>
        <p:grpSpPr>
          <a:xfrm>
            <a:off x="16047633" y="1277496"/>
            <a:ext cx="827529" cy="827529"/>
            <a:chOff x="0" y="0"/>
            <a:chExt cx="812800" cy="812800"/>
          </a:xfrm>
        </p:grpSpPr>
        <p:sp>
          <p:nvSpPr>
            <p:cNvPr id="504" name="Google Shape;504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6" name="Google Shape;506;p14"/>
          <p:cNvSpPr txBox="1"/>
          <p:nvPr/>
        </p:nvSpPr>
        <p:spPr>
          <a:xfrm>
            <a:off x="4183663" y="6337173"/>
            <a:ext cx="9679780" cy="6889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Conclude with a Resolution or Lesson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5"/>
          <p:cNvSpPr txBox="1"/>
          <p:nvPr/>
        </p:nvSpPr>
        <p:spPr>
          <a:xfrm>
            <a:off x="10510676" y="4638675"/>
            <a:ext cx="7777324" cy="9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896" u="none" cap="none" strike="noStrike">
                <a:solidFill>
                  <a:srgbClr val="006AFF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Let's Discuss!</a:t>
            </a:r>
            <a:endParaRPr/>
          </a:p>
        </p:txBody>
      </p:sp>
      <p:grpSp>
        <p:nvGrpSpPr>
          <p:cNvPr id="512" name="Google Shape;512;p15"/>
          <p:cNvGrpSpPr/>
          <p:nvPr/>
        </p:nvGrpSpPr>
        <p:grpSpPr>
          <a:xfrm>
            <a:off x="-5536367" y="-2307782"/>
            <a:ext cx="14680367" cy="14680367"/>
            <a:chOff x="0" y="0"/>
            <a:chExt cx="837653" cy="837653"/>
          </a:xfrm>
        </p:grpSpPr>
        <p:sp>
          <p:nvSpPr>
            <p:cNvPr id="513" name="Google Shape;513;p15"/>
            <p:cNvSpPr/>
            <p:nvPr/>
          </p:nvSpPr>
          <p:spPr>
            <a:xfrm>
              <a:off x="0" y="0"/>
              <a:ext cx="837653" cy="837653"/>
            </a:xfrm>
            <a:custGeom>
              <a:rect b="b" l="l" r="r" t="t"/>
              <a:pathLst>
                <a:path extrusionOk="0" h="837653" w="837653">
                  <a:moveTo>
                    <a:pt x="418826" y="0"/>
                  </a:moveTo>
                  <a:cubicBezTo>
                    <a:pt x="187515" y="0"/>
                    <a:pt x="0" y="187515"/>
                    <a:pt x="0" y="418826"/>
                  </a:cubicBezTo>
                  <a:cubicBezTo>
                    <a:pt x="0" y="650138"/>
                    <a:pt x="187515" y="837653"/>
                    <a:pt x="418826" y="837653"/>
                  </a:cubicBezTo>
                  <a:cubicBezTo>
                    <a:pt x="650138" y="837653"/>
                    <a:pt x="837653" y="650138"/>
                    <a:pt x="837653" y="418826"/>
                  </a:cubicBezTo>
                  <a:cubicBezTo>
                    <a:pt x="837653" y="187515"/>
                    <a:pt x="650138" y="0"/>
                    <a:pt x="418826" y="0"/>
                  </a:cubicBez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15"/>
            <p:cNvSpPr txBox="1"/>
            <p:nvPr/>
          </p:nvSpPr>
          <p:spPr>
            <a:xfrm>
              <a:off x="78530" y="21380"/>
              <a:ext cx="680593" cy="7377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5" name="Google Shape;515;p15"/>
          <p:cNvGrpSpPr/>
          <p:nvPr/>
        </p:nvGrpSpPr>
        <p:grpSpPr>
          <a:xfrm>
            <a:off x="-4447477" y="-553642"/>
            <a:ext cx="12502588" cy="11914587"/>
            <a:chOff x="0" y="0"/>
            <a:chExt cx="852913" cy="812800"/>
          </a:xfrm>
        </p:grpSpPr>
        <p:sp>
          <p:nvSpPr>
            <p:cNvPr id="516" name="Google Shape;516;p15"/>
            <p:cNvSpPr/>
            <p:nvPr/>
          </p:nvSpPr>
          <p:spPr>
            <a:xfrm>
              <a:off x="0" y="0"/>
              <a:ext cx="852913" cy="812800"/>
            </a:xfrm>
            <a:custGeom>
              <a:rect b="b" l="l" r="r" t="t"/>
              <a:pathLst>
                <a:path extrusionOk="0" h="812800" w="852913">
                  <a:moveTo>
                    <a:pt x="426456" y="0"/>
                  </a:moveTo>
                  <a:cubicBezTo>
                    <a:pt x="190931" y="0"/>
                    <a:pt x="0" y="181951"/>
                    <a:pt x="0" y="406400"/>
                  </a:cubicBezTo>
                  <a:cubicBezTo>
                    <a:pt x="0" y="630849"/>
                    <a:pt x="190931" y="812800"/>
                    <a:pt x="426456" y="812800"/>
                  </a:cubicBezTo>
                  <a:cubicBezTo>
                    <a:pt x="661982" y="812800"/>
                    <a:pt x="852913" y="630849"/>
                    <a:pt x="852913" y="406400"/>
                  </a:cubicBezTo>
                  <a:cubicBezTo>
                    <a:pt x="852913" y="181951"/>
                    <a:pt x="661982" y="0"/>
                    <a:pt x="426456" y="0"/>
                  </a:cubicBezTo>
                  <a:close/>
                </a:path>
              </a:pathLst>
            </a:custGeom>
            <a:solidFill>
              <a:srgbClr val="F2A6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15"/>
            <p:cNvSpPr txBox="1"/>
            <p:nvPr/>
          </p:nvSpPr>
          <p:spPr>
            <a:xfrm>
              <a:off x="79961" y="19050"/>
              <a:ext cx="692992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8" name="Google Shape;518;p15"/>
          <p:cNvSpPr/>
          <p:nvPr/>
        </p:nvSpPr>
        <p:spPr>
          <a:xfrm>
            <a:off x="-3597861" y="-340643"/>
            <a:ext cx="11174129" cy="11174083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35546" r="-7306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3" name="Google Shape;523;p16"/>
          <p:cNvGrpSpPr/>
          <p:nvPr/>
        </p:nvGrpSpPr>
        <p:grpSpPr>
          <a:xfrm>
            <a:off x="-1256883" y="6597770"/>
            <a:ext cx="20930696" cy="8807197"/>
            <a:chOff x="0" y="-38100"/>
            <a:chExt cx="5512611" cy="2319591"/>
          </a:xfrm>
        </p:grpSpPr>
        <p:sp>
          <p:nvSpPr>
            <p:cNvPr id="524" name="Google Shape;524;p16"/>
            <p:cNvSpPr/>
            <p:nvPr/>
          </p:nvSpPr>
          <p:spPr>
            <a:xfrm>
              <a:off x="0" y="0"/>
              <a:ext cx="5512611" cy="2281491"/>
            </a:xfrm>
            <a:custGeom>
              <a:rect b="b" l="l" r="r" t="t"/>
              <a:pathLst>
                <a:path extrusionOk="0" h="2281491" w="5512611">
                  <a:moveTo>
                    <a:pt x="0" y="0"/>
                  </a:moveTo>
                  <a:lnTo>
                    <a:pt x="5512611" y="0"/>
                  </a:lnTo>
                  <a:lnTo>
                    <a:pt x="5512611" y="2281491"/>
                  </a:lnTo>
                  <a:lnTo>
                    <a:pt x="0" y="2281491"/>
                  </a:ln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</p:sp>
        <p:sp>
          <p:nvSpPr>
            <p:cNvPr id="525" name="Google Shape;525;p16"/>
            <p:cNvSpPr txBox="1"/>
            <p:nvPr/>
          </p:nvSpPr>
          <p:spPr>
            <a:xfrm>
              <a:off x="0" y="-38100"/>
              <a:ext cx="5512611" cy="23195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6" name="Google Shape;526;p16"/>
          <p:cNvGrpSpPr/>
          <p:nvPr/>
        </p:nvGrpSpPr>
        <p:grpSpPr>
          <a:xfrm>
            <a:off x="1093165" y="6155446"/>
            <a:ext cx="16230600" cy="6973169"/>
            <a:chOff x="0" y="-38100"/>
            <a:chExt cx="4274726" cy="1836555"/>
          </a:xfrm>
        </p:grpSpPr>
        <p:sp>
          <p:nvSpPr>
            <p:cNvPr id="527" name="Google Shape;527;p16"/>
            <p:cNvSpPr/>
            <p:nvPr/>
          </p:nvSpPr>
          <p:spPr>
            <a:xfrm>
              <a:off x="0" y="0"/>
              <a:ext cx="4274726" cy="1798455"/>
            </a:xfrm>
            <a:custGeom>
              <a:rect b="b" l="l" r="r" t="t"/>
              <a:pathLst>
                <a:path extrusionOk="0" h="1798455" w="4274726">
                  <a:moveTo>
                    <a:pt x="35298" y="0"/>
                  </a:moveTo>
                  <a:lnTo>
                    <a:pt x="4239428" y="0"/>
                  </a:lnTo>
                  <a:cubicBezTo>
                    <a:pt x="4248790" y="0"/>
                    <a:pt x="4257768" y="3719"/>
                    <a:pt x="4264387" y="10338"/>
                  </a:cubicBezTo>
                  <a:cubicBezTo>
                    <a:pt x="4271007" y="16958"/>
                    <a:pt x="4274726" y="25936"/>
                    <a:pt x="4274726" y="35298"/>
                  </a:cubicBezTo>
                  <a:lnTo>
                    <a:pt x="4274726" y="1763157"/>
                  </a:lnTo>
                  <a:cubicBezTo>
                    <a:pt x="4274726" y="1772519"/>
                    <a:pt x="4271007" y="1781497"/>
                    <a:pt x="4264387" y="1788116"/>
                  </a:cubicBezTo>
                  <a:cubicBezTo>
                    <a:pt x="4257768" y="1794736"/>
                    <a:pt x="4248790" y="1798455"/>
                    <a:pt x="4239428" y="1798455"/>
                  </a:cubicBezTo>
                  <a:lnTo>
                    <a:pt x="35298" y="1798455"/>
                  </a:lnTo>
                  <a:cubicBezTo>
                    <a:pt x="25936" y="1798455"/>
                    <a:pt x="16958" y="1794736"/>
                    <a:pt x="10338" y="1788116"/>
                  </a:cubicBezTo>
                  <a:cubicBezTo>
                    <a:pt x="3719" y="1781497"/>
                    <a:pt x="0" y="1772519"/>
                    <a:pt x="0" y="1763157"/>
                  </a:cubicBezTo>
                  <a:lnTo>
                    <a:pt x="0" y="35298"/>
                  </a:lnTo>
                  <a:cubicBezTo>
                    <a:pt x="0" y="25936"/>
                    <a:pt x="3719" y="16958"/>
                    <a:pt x="10338" y="10338"/>
                  </a:cubicBezTo>
                  <a:cubicBezTo>
                    <a:pt x="16958" y="3719"/>
                    <a:pt x="25936" y="0"/>
                    <a:pt x="3529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2476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16"/>
            <p:cNvSpPr txBox="1"/>
            <p:nvPr/>
          </p:nvSpPr>
          <p:spPr>
            <a:xfrm>
              <a:off x="0" y="-38100"/>
              <a:ext cx="4274726" cy="1836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9" name="Google Shape;529;p16"/>
          <p:cNvSpPr/>
          <p:nvPr/>
        </p:nvSpPr>
        <p:spPr>
          <a:xfrm>
            <a:off x="5495464" y="7644327"/>
            <a:ext cx="1921478" cy="1916674"/>
          </a:xfrm>
          <a:custGeom>
            <a:rect b="b" l="l" r="r" t="t"/>
            <a:pathLst>
              <a:path extrusionOk="0" h="1916674" w="1921478">
                <a:moveTo>
                  <a:pt x="0" y="0"/>
                </a:moveTo>
                <a:lnTo>
                  <a:pt x="1921478" y="0"/>
                </a:lnTo>
                <a:lnTo>
                  <a:pt x="1921478" y="1916675"/>
                </a:lnTo>
                <a:lnTo>
                  <a:pt x="0" y="1916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0" name="Google Shape;530;p16"/>
          <p:cNvSpPr/>
          <p:nvPr/>
        </p:nvSpPr>
        <p:spPr>
          <a:xfrm>
            <a:off x="5654018" y="7786210"/>
            <a:ext cx="1604370" cy="160436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21426" r="-21424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16"/>
          <p:cNvSpPr/>
          <p:nvPr/>
        </p:nvSpPr>
        <p:spPr>
          <a:xfrm>
            <a:off x="8247726" y="7644327"/>
            <a:ext cx="1921478" cy="1916674"/>
          </a:xfrm>
          <a:custGeom>
            <a:rect b="b" l="l" r="r" t="t"/>
            <a:pathLst>
              <a:path extrusionOk="0" h="1916674" w="1921478">
                <a:moveTo>
                  <a:pt x="0" y="0"/>
                </a:moveTo>
                <a:lnTo>
                  <a:pt x="1921478" y="0"/>
                </a:lnTo>
                <a:lnTo>
                  <a:pt x="1921478" y="1916675"/>
                </a:lnTo>
                <a:lnTo>
                  <a:pt x="0" y="1916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2" name="Google Shape;532;p16"/>
          <p:cNvSpPr/>
          <p:nvPr/>
        </p:nvSpPr>
        <p:spPr>
          <a:xfrm>
            <a:off x="8406280" y="7786210"/>
            <a:ext cx="1604370" cy="160436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21426" r="-21424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16"/>
          <p:cNvSpPr/>
          <p:nvPr/>
        </p:nvSpPr>
        <p:spPr>
          <a:xfrm>
            <a:off x="10949841" y="7644327"/>
            <a:ext cx="1921478" cy="1916674"/>
          </a:xfrm>
          <a:custGeom>
            <a:rect b="b" l="l" r="r" t="t"/>
            <a:pathLst>
              <a:path extrusionOk="0" h="1916674" w="1921478">
                <a:moveTo>
                  <a:pt x="0" y="0"/>
                </a:moveTo>
                <a:lnTo>
                  <a:pt x="1921478" y="0"/>
                </a:lnTo>
                <a:lnTo>
                  <a:pt x="1921478" y="1916675"/>
                </a:lnTo>
                <a:lnTo>
                  <a:pt x="0" y="1916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4" name="Google Shape;534;p16"/>
          <p:cNvSpPr/>
          <p:nvPr/>
        </p:nvSpPr>
        <p:spPr>
          <a:xfrm>
            <a:off x="11108395" y="7786210"/>
            <a:ext cx="1604370" cy="1604364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21426" r="-21424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16"/>
          <p:cNvSpPr txBox="1"/>
          <p:nvPr/>
        </p:nvSpPr>
        <p:spPr>
          <a:xfrm>
            <a:off x="1392625" y="674575"/>
            <a:ext cx="16230600" cy="10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85" u="none" cap="none" strike="noStrike">
                <a:solidFill>
                  <a:srgbClr val="006AFF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Summary and Key Takeaways</a:t>
            </a:r>
            <a:endParaRPr/>
          </a:p>
        </p:txBody>
      </p:sp>
      <p:sp>
        <p:nvSpPr>
          <p:cNvPr id="536" name="Google Shape;536;p16"/>
          <p:cNvSpPr txBox="1"/>
          <p:nvPr/>
        </p:nvSpPr>
        <p:spPr>
          <a:xfrm>
            <a:off x="1392637" y="2255965"/>
            <a:ext cx="15502800" cy="40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59817" lvl="1" marL="519636" marR="0" rtl="0" algn="l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292828"/>
              </a:buClr>
              <a:buSzPts val="2406"/>
              <a:buFont typeface="Arial"/>
              <a:buChar char="•"/>
            </a:pPr>
            <a:r>
              <a:rPr b="0" i="0" lang="en-US" sz="2406" u="none" cap="none" strike="noStrike">
                <a:solidFill>
                  <a:srgbClr val="29282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Storytelling offers numerous benefits in learning design, including increased engagement, improved understanding, and long-term retention.</a:t>
            </a:r>
            <a:endParaRPr/>
          </a:p>
          <a:p>
            <a:pPr indent="-259817" lvl="1" marL="519636" marR="0" rtl="0" algn="l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292828"/>
              </a:buClr>
              <a:buSzPts val="2406"/>
              <a:buFont typeface="Arial"/>
              <a:buChar char="•"/>
            </a:pPr>
            <a:r>
              <a:rPr b="0" i="0" lang="en-US" sz="2406" u="none" cap="none" strike="noStrike">
                <a:solidFill>
                  <a:srgbClr val="29282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Certain types of content, such as soft skills, complex concepts, ethical dilemmas, and historical/cultural topics, are well-suited for storytelling approaches.</a:t>
            </a:r>
            <a:endParaRPr/>
          </a:p>
          <a:p>
            <a:pPr indent="-259817" lvl="1" marL="519636" marR="0" rtl="0" algn="l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292828"/>
              </a:buClr>
              <a:buSzPts val="2406"/>
              <a:buFont typeface="Arial"/>
              <a:buChar char="•"/>
            </a:pPr>
            <a:r>
              <a:rPr b="0" i="0" lang="en-US" sz="2406" u="none" cap="none" strike="noStrike">
                <a:solidFill>
                  <a:srgbClr val="29282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Incorporating storytelling into instructional design involves strategic planning and integration throughout the ADDIE model.</a:t>
            </a:r>
            <a:endParaRPr/>
          </a:p>
          <a:p>
            <a:pPr indent="-259817" lvl="1" marL="519636" marR="0" rtl="0" algn="l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292828"/>
              </a:buClr>
              <a:buSzPts val="2406"/>
              <a:buFont typeface="Arial"/>
              <a:buChar char="•"/>
            </a:pPr>
            <a:r>
              <a:rPr b="0" i="0" lang="en-US" sz="2406" u="none" cap="none" strike="noStrike">
                <a:solidFill>
                  <a:srgbClr val="29282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Storytelling supports design thinking.</a:t>
            </a:r>
            <a:endParaRPr/>
          </a:p>
          <a:p>
            <a:pPr indent="-259817" lvl="1" marL="519636" marR="0" rtl="0" algn="l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Clr>
                <a:srgbClr val="292828"/>
              </a:buClr>
              <a:buSzPts val="2406"/>
              <a:buFont typeface="Arial"/>
              <a:buChar char="•"/>
            </a:pPr>
            <a:r>
              <a:rPr b="0" i="0" lang="en-US" sz="2406" u="none" cap="none" strike="noStrike">
                <a:solidFill>
                  <a:srgbClr val="292828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Use a storytelling framework to help make your stories more impactful.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1" name="Google Shape;541;p17"/>
          <p:cNvGrpSpPr/>
          <p:nvPr/>
        </p:nvGrpSpPr>
        <p:grpSpPr>
          <a:xfrm>
            <a:off x="988888" y="1757486"/>
            <a:ext cx="6817181" cy="6817181"/>
            <a:chOff x="0" y="0"/>
            <a:chExt cx="837653" cy="837653"/>
          </a:xfrm>
        </p:grpSpPr>
        <p:sp>
          <p:nvSpPr>
            <p:cNvPr id="542" name="Google Shape;542;p17"/>
            <p:cNvSpPr/>
            <p:nvPr/>
          </p:nvSpPr>
          <p:spPr>
            <a:xfrm>
              <a:off x="0" y="0"/>
              <a:ext cx="837653" cy="837653"/>
            </a:xfrm>
            <a:custGeom>
              <a:rect b="b" l="l" r="r" t="t"/>
              <a:pathLst>
                <a:path extrusionOk="0" h="837653" w="837653">
                  <a:moveTo>
                    <a:pt x="418826" y="0"/>
                  </a:moveTo>
                  <a:cubicBezTo>
                    <a:pt x="187515" y="0"/>
                    <a:pt x="0" y="187515"/>
                    <a:pt x="0" y="418826"/>
                  </a:cubicBezTo>
                  <a:cubicBezTo>
                    <a:pt x="0" y="650138"/>
                    <a:pt x="187515" y="837653"/>
                    <a:pt x="418826" y="837653"/>
                  </a:cubicBezTo>
                  <a:cubicBezTo>
                    <a:pt x="650138" y="837653"/>
                    <a:pt x="837653" y="650138"/>
                    <a:pt x="837653" y="418826"/>
                  </a:cubicBezTo>
                  <a:cubicBezTo>
                    <a:pt x="837653" y="187515"/>
                    <a:pt x="650138" y="0"/>
                    <a:pt x="418826" y="0"/>
                  </a:cubicBezTo>
                  <a:close/>
                </a:path>
              </a:pathLst>
            </a:custGeom>
            <a:solidFill>
              <a:srgbClr val="006A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17"/>
            <p:cNvSpPr txBox="1"/>
            <p:nvPr/>
          </p:nvSpPr>
          <p:spPr>
            <a:xfrm>
              <a:off x="78530" y="21380"/>
              <a:ext cx="680593" cy="7377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4" name="Google Shape;544;p17"/>
          <p:cNvSpPr/>
          <p:nvPr/>
        </p:nvSpPr>
        <p:spPr>
          <a:xfrm>
            <a:off x="1287279" y="2055878"/>
            <a:ext cx="6220398" cy="6220398"/>
          </a:xfrm>
          <a:custGeom>
            <a:rect b="b" l="l" r="r" t="t"/>
            <a:pathLst>
              <a:path extrusionOk="0" h="6220398" w="6220398">
                <a:moveTo>
                  <a:pt x="0" y="0"/>
                </a:moveTo>
                <a:lnTo>
                  <a:pt x="6220398" y="0"/>
                </a:lnTo>
                <a:lnTo>
                  <a:pt x="6220398" y="6220397"/>
                </a:lnTo>
                <a:lnTo>
                  <a:pt x="0" y="62203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5" name="Google Shape;545;p17"/>
          <p:cNvSpPr/>
          <p:nvPr/>
        </p:nvSpPr>
        <p:spPr>
          <a:xfrm>
            <a:off x="1462087" y="2138378"/>
            <a:ext cx="6055396" cy="6055396"/>
          </a:xfrm>
          <a:custGeom>
            <a:rect b="b" l="l" r="r" t="t"/>
            <a:pathLst>
              <a:path extrusionOk="0" h="6055396" w="6055396">
                <a:moveTo>
                  <a:pt x="0" y="0"/>
                </a:moveTo>
                <a:lnTo>
                  <a:pt x="6055397" y="0"/>
                </a:lnTo>
                <a:lnTo>
                  <a:pt x="6055397" y="6055397"/>
                </a:lnTo>
                <a:lnTo>
                  <a:pt x="0" y="60553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46" name="Google Shape;546;p17"/>
          <p:cNvGrpSpPr/>
          <p:nvPr/>
        </p:nvGrpSpPr>
        <p:grpSpPr>
          <a:xfrm>
            <a:off x="1519823" y="2399664"/>
            <a:ext cx="5805876" cy="5532824"/>
            <a:chOff x="0" y="0"/>
            <a:chExt cx="852913" cy="812800"/>
          </a:xfrm>
        </p:grpSpPr>
        <p:sp>
          <p:nvSpPr>
            <p:cNvPr id="547" name="Google Shape;547;p17"/>
            <p:cNvSpPr/>
            <p:nvPr/>
          </p:nvSpPr>
          <p:spPr>
            <a:xfrm>
              <a:off x="0" y="0"/>
              <a:ext cx="852913" cy="812800"/>
            </a:xfrm>
            <a:custGeom>
              <a:rect b="b" l="l" r="r" t="t"/>
              <a:pathLst>
                <a:path extrusionOk="0" h="812800" w="852913">
                  <a:moveTo>
                    <a:pt x="426456" y="0"/>
                  </a:moveTo>
                  <a:cubicBezTo>
                    <a:pt x="190931" y="0"/>
                    <a:pt x="0" y="181951"/>
                    <a:pt x="0" y="406400"/>
                  </a:cubicBezTo>
                  <a:cubicBezTo>
                    <a:pt x="0" y="630849"/>
                    <a:pt x="190931" y="812800"/>
                    <a:pt x="426456" y="812800"/>
                  </a:cubicBezTo>
                  <a:cubicBezTo>
                    <a:pt x="661982" y="812800"/>
                    <a:pt x="852913" y="630849"/>
                    <a:pt x="852913" y="406400"/>
                  </a:cubicBezTo>
                  <a:cubicBezTo>
                    <a:pt x="852913" y="181951"/>
                    <a:pt x="661982" y="0"/>
                    <a:pt x="426456" y="0"/>
                  </a:cubicBezTo>
                  <a:close/>
                </a:path>
              </a:pathLst>
            </a:custGeom>
            <a:solidFill>
              <a:srgbClr val="FFB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17"/>
            <p:cNvSpPr txBox="1"/>
            <p:nvPr/>
          </p:nvSpPr>
          <p:spPr>
            <a:xfrm>
              <a:off x="79961" y="19050"/>
              <a:ext cx="692992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9" name="Google Shape;549;p17"/>
          <p:cNvSpPr/>
          <p:nvPr/>
        </p:nvSpPr>
        <p:spPr>
          <a:xfrm>
            <a:off x="1823139" y="2591748"/>
            <a:ext cx="5148678" cy="5148656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37468" r="-12339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0" name="Google Shape;550;p17"/>
          <p:cNvGrpSpPr/>
          <p:nvPr/>
        </p:nvGrpSpPr>
        <p:grpSpPr>
          <a:xfrm>
            <a:off x="1303801" y="2353149"/>
            <a:ext cx="432044" cy="432044"/>
            <a:chOff x="0" y="0"/>
            <a:chExt cx="812800" cy="812800"/>
          </a:xfrm>
        </p:grpSpPr>
        <p:sp>
          <p:nvSpPr>
            <p:cNvPr id="551" name="Google Shape;551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1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3" name="Google Shape;553;p17"/>
          <p:cNvGrpSpPr/>
          <p:nvPr/>
        </p:nvGrpSpPr>
        <p:grpSpPr>
          <a:xfrm>
            <a:off x="1246065" y="7456654"/>
            <a:ext cx="432044" cy="432044"/>
            <a:chOff x="0" y="0"/>
            <a:chExt cx="812800" cy="812800"/>
          </a:xfrm>
        </p:grpSpPr>
        <p:sp>
          <p:nvSpPr>
            <p:cNvPr id="554" name="Google Shape;554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1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6" name="Google Shape;556;p17"/>
          <p:cNvGrpSpPr/>
          <p:nvPr/>
        </p:nvGrpSpPr>
        <p:grpSpPr>
          <a:xfrm>
            <a:off x="103827" y="9089590"/>
            <a:ext cx="2831992" cy="2831992"/>
            <a:chOff x="0" y="0"/>
            <a:chExt cx="812800" cy="812800"/>
          </a:xfrm>
        </p:grpSpPr>
        <p:sp>
          <p:nvSpPr>
            <p:cNvPr id="557" name="Google Shape;557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D45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1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9" name="Google Shape;559;p17"/>
          <p:cNvGrpSpPr/>
          <p:nvPr/>
        </p:nvGrpSpPr>
        <p:grpSpPr>
          <a:xfrm>
            <a:off x="1823139" y="435103"/>
            <a:ext cx="1187194" cy="1187194"/>
            <a:chOff x="0" y="0"/>
            <a:chExt cx="812800" cy="812800"/>
          </a:xfrm>
        </p:grpSpPr>
        <p:sp>
          <p:nvSpPr>
            <p:cNvPr id="560" name="Google Shape;560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17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1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2" name="Google Shape;562;p17"/>
          <p:cNvGrpSpPr/>
          <p:nvPr/>
        </p:nvGrpSpPr>
        <p:grpSpPr>
          <a:xfrm>
            <a:off x="7517484" y="8711283"/>
            <a:ext cx="1050577" cy="1050577"/>
            <a:chOff x="0" y="0"/>
            <a:chExt cx="812800" cy="812800"/>
          </a:xfrm>
        </p:grpSpPr>
        <p:sp>
          <p:nvSpPr>
            <p:cNvPr id="563" name="Google Shape;563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F2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1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5" name="Google Shape;565;p17"/>
          <p:cNvGrpSpPr/>
          <p:nvPr/>
        </p:nvGrpSpPr>
        <p:grpSpPr>
          <a:xfrm>
            <a:off x="8042772" y="-897152"/>
            <a:ext cx="1794303" cy="1794303"/>
            <a:chOff x="0" y="0"/>
            <a:chExt cx="812800" cy="812800"/>
          </a:xfrm>
        </p:grpSpPr>
        <p:sp>
          <p:nvSpPr>
            <p:cNvPr id="566" name="Google Shape;566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B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1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8" name="Google Shape;568;p17"/>
          <p:cNvSpPr txBox="1"/>
          <p:nvPr/>
        </p:nvSpPr>
        <p:spPr>
          <a:xfrm>
            <a:off x="9837075" y="4422179"/>
            <a:ext cx="7806069" cy="1335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800" u="none" cap="none" strike="noStrike">
                <a:solidFill>
                  <a:srgbClr val="006AFF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/>
          </a:p>
        </p:txBody>
      </p:sp>
      <p:grpSp>
        <p:nvGrpSpPr>
          <p:cNvPr id="569" name="Google Shape;569;p17"/>
          <p:cNvGrpSpPr/>
          <p:nvPr/>
        </p:nvGrpSpPr>
        <p:grpSpPr>
          <a:xfrm>
            <a:off x="1777665" y="2569171"/>
            <a:ext cx="5239627" cy="5148657"/>
            <a:chOff x="0" y="0"/>
            <a:chExt cx="812800" cy="798688"/>
          </a:xfrm>
        </p:grpSpPr>
        <p:sp>
          <p:nvSpPr>
            <p:cNvPr id="570" name="Google Shape;570;p17"/>
            <p:cNvSpPr/>
            <p:nvPr/>
          </p:nvSpPr>
          <p:spPr>
            <a:xfrm>
              <a:off x="0" y="0"/>
              <a:ext cx="812800" cy="798688"/>
            </a:xfrm>
            <a:custGeom>
              <a:rect b="b" l="l" r="r" t="t"/>
              <a:pathLst>
                <a:path extrusionOk="0" h="798688" w="812800">
                  <a:moveTo>
                    <a:pt x="406400" y="0"/>
                  </a:moveTo>
                  <a:cubicBezTo>
                    <a:pt x="181951" y="0"/>
                    <a:pt x="0" y="178792"/>
                    <a:pt x="0" y="399344"/>
                  </a:cubicBezTo>
                  <a:cubicBezTo>
                    <a:pt x="0" y="619896"/>
                    <a:pt x="181951" y="798688"/>
                    <a:pt x="406400" y="798688"/>
                  </a:cubicBezTo>
                  <a:cubicBezTo>
                    <a:pt x="630849" y="798688"/>
                    <a:pt x="812800" y="619896"/>
                    <a:pt x="812800" y="399344"/>
                  </a:cubicBezTo>
                  <a:cubicBezTo>
                    <a:pt x="812800" y="178792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1751">
                <a:alpha val="1960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17"/>
            <p:cNvSpPr txBox="1"/>
            <p:nvPr/>
          </p:nvSpPr>
          <p:spPr>
            <a:xfrm>
              <a:off x="76200" y="17727"/>
              <a:ext cx="660400" cy="7060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2"/>
          <p:cNvGrpSpPr/>
          <p:nvPr/>
        </p:nvGrpSpPr>
        <p:grpSpPr>
          <a:xfrm>
            <a:off x="-5536367" y="-2307782"/>
            <a:ext cx="14680367" cy="14680367"/>
            <a:chOff x="0" y="0"/>
            <a:chExt cx="837653" cy="837653"/>
          </a:xfrm>
        </p:grpSpPr>
        <p:sp>
          <p:nvSpPr>
            <p:cNvPr id="120" name="Google Shape;120;p2"/>
            <p:cNvSpPr/>
            <p:nvPr/>
          </p:nvSpPr>
          <p:spPr>
            <a:xfrm>
              <a:off x="0" y="0"/>
              <a:ext cx="837653" cy="837653"/>
            </a:xfrm>
            <a:custGeom>
              <a:rect b="b" l="l" r="r" t="t"/>
              <a:pathLst>
                <a:path extrusionOk="0" h="837653" w="837653">
                  <a:moveTo>
                    <a:pt x="418826" y="0"/>
                  </a:moveTo>
                  <a:cubicBezTo>
                    <a:pt x="187515" y="0"/>
                    <a:pt x="0" y="187515"/>
                    <a:pt x="0" y="418826"/>
                  </a:cubicBezTo>
                  <a:cubicBezTo>
                    <a:pt x="0" y="650138"/>
                    <a:pt x="187515" y="837653"/>
                    <a:pt x="418826" y="837653"/>
                  </a:cubicBezTo>
                  <a:cubicBezTo>
                    <a:pt x="650138" y="837653"/>
                    <a:pt x="837653" y="650138"/>
                    <a:pt x="837653" y="418826"/>
                  </a:cubicBezTo>
                  <a:cubicBezTo>
                    <a:pt x="837653" y="187515"/>
                    <a:pt x="650138" y="0"/>
                    <a:pt x="418826" y="0"/>
                  </a:cubicBez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2"/>
            <p:cNvSpPr txBox="1"/>
            <p:nvPr/>
          </p:nvSpPr>
          <p:spPr>
            <a:xfrm>
              <a:off x="78530" y="21380"/>
              <a:ext cx="680593" cy="7377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" name="Google Shape;122;p2"/>
          <p:cNvGrpSpPr/>
          <p:nvPr/>
        </p:nvGrpSpPr>
        <p:grpSpPr>
          <a:xfrm>
            <a:off x="-4447477" y="-553642"/>
            <a:ext cx="12502588" cy="11914587"/>
            <a:chOff x="0" y="0"/>
            <a:chExt cx="852913" cy="812800"/>
          </a:xfrm>
        </p:grpSpPr>
        <p:sp>
          <p:nvSpPr>
            <p:cNvPr id="123" name="Google Shape;123;p2"/>
            <p:cNvSpPr/>
            <p:nvPr/>
          </p:nvSpPr>
          <p:spPr>
            <a:xfrm>
              <a:off x="0" y="0"/>
              <a:ext cx="852913" cy="812800"/>
            </a:xfrm>
            <a:custGeom>
              <a:rect b="b" l="l" r="r" t="t"/>
              <a:pathLst>
                <a:path extrusionOk="0" h="812800" w="852913">
                  <a:moveTo>
                    <a:pt x="426456" y="0"/>
                  </a:moveTo>
                  <a:cubicBezTo>
                    <a:pt x="190931" y="0"/>
                    <a:pt x="0" y="181951"/>
                    <a:pt x="0" y="406400"/>
                  </a:cubicBezTo>
                  <a:cubicBezTo>
                    <a:pt x="0" y="630849"/>
                    <a:pt x="190931" y="812800"/>
                    <a:pt x="426456" y="812800"/>
                  </a:cubicBezTo>
                  <a:cubicBezTo>
                    <a:pt x="661982" y="812800"/>
                    <a:pt x="852913" y="630849"/>
                    <a:pt x="852913" y="406400"/>
                  </a:cubicBezTo>
                  <a:cubicBezTo>
                    <a:pt x="852913" y="181951"/>
                    <a:pt x="661982" y="0"/>
                    <a:pt x="426456" y="0"/>
                  </a:cubicBezTo>
                  <a:close/>
                </a:path>
              </a:pathLst>
            </a:custGeom>
            <a:solidFill>
              <a:srgbClr val="F2A6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2"/>
            <p:cNvSpPr txBox="1"/>
            <p:nvPr/>
          </p:nvSpPr>
          <p:spPr>
            <a:xfrm>
              <a:off x="79961" y="19050"/>
              <a:ext cx="692992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5" name="Google Shape;125;p2"/>
          <p:cNvSpPr/>
          <p:nvPr/>
        </p:nvSpPr>
        <p:spPr>
          <a:xfrm>
            <a:off x="-3597861" y="-340643"/>
            <a:ext cx="11174129" cy="11174083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35546" r="-7306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"/>
          <p:cNvSpPr txBox="1"/>
          <p:nvPr/>
        </p:nvSpPr>
        <p:spPr>
          <a:xfrm>
            <a:off x="10051876" y="1977317"/>
            <a:ext cx="8236124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487" u="none" cap="none" strike="noStrike">
                <a:solidFill>
                  <a:srgbClr val="006AFF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Introduction</a:t>
            </a:r>
            <a:endParaRPr/>
          </a:p>
        </p:txBody>
      </p:sp>
      <p:sp>
        <p:nvSpPr>
          <p:cNvPr id="127" name="Google Shape;127;p2"/>
          <p:cNvSpPr txBox="1"/>
          <p:nvPr/>
        </p:nvSpPr>
        <p:spPr>
          <a:xfrm>
            <a:off x="10051876" y="3309242"/>
            <a:ext cx="7089088" cy="54540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7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 today's session, we will discuss the benefits of storytelling in learning design and how it can transform the learning experience.</a:t>
            </a:r>
            <a:endParaRPr/>
          </a:p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7" u="none" cap="none" strike="noStrike">
              <a:solidFill>
                <a:srgbClr val="0D4599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7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Storytelling has been used for centuries as a powerful tool to engage, inspire, and convey knowledge.</a:t>
            </a:r>
            <a:endParaRPr/>
          </a:p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7" u="none" cap="none" strike="noStrike">
              <a:solidFill>
                <a:srgbClr val="0D4599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7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By leveraging storytelling techniques in instructional design, we can create more meaningful and memorable learning experiences.</a:t>
            </a:r>
            <a:endParaRPr/>
          </a:p>
          <a:p>
            <a:pPr indent="0" lvl="0" marL="0" marR="0" rtl="0" algn="l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97" u="none" cap="none" strike="noStrike">
              <a:solidFill>
                <a:srgbClr val="0D4599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3"/>
          <p:cNvGrpSpPr/>
          <p:nvPr/>
        </p:nvGrpSpPr>
        <p:grpSpPr>
          <a:xfrm>
            <a:off x="2039375" y="6524845"/>
            <a:ext cx="1845050" cy="1845050"/>
            <a:chOff x="21405" y="21405"/>
            <a:chExt cx="769991" cy="769991"/>
          </a:xfrm>
        </p:grpSpPr>
        <p:sp>
          <p:nvSpPr>
            <p:cNvPr id="133" name="Google Shape;133;p3"/>
            <p:cNvSpPr/>
            <p:nvPr/>
          </p:nvSpPr>
          <p:spPr>
            <a:xfrm>
              <a:off x="21405" y="21405"/>
              <a:ext cx="769991" cy="769991"/>
            </a:xfrm>
            <a:custGeom>
              <a:rect b="b" l="l" r="r" t="t"/>
              <a:pathLst>
                <a:path extrusionOk="0" h="769991" w="769991">
                  <a:moveTo>
                    <a:pt x="421535" y="15135"/>
                  </a:moveTo>
                  <a:lnTo>
                    <a:pt x="754855" y="348455"/>
                  </a:lnTo>
                  <a:cubicBezTo>
                    <a:pt x="764546" y="358146"/>
                    <a:pt x="769990" y="371290"/>
                    <a:pt x="769990" y="384995"/>
                  </a:cubicBezTo>
                  <a:cubicBezTo>
                    <a:pt x="769990" y="398700"/>
                    <a:pt x="764546" y="411844"/>
                    <a:pt x="754855" y="421535"/>
                  </a:cubicBezTo>
                  <a:lnTo>
                    <a:pt x="421535" y="754855"/>
                  </a:lnTo>
                  <a:cubicBezTo>
                    <a:pt x="411844" y="764546"/>
                    <a:pt x="398700" y="769990"/>
                    <a:pt x="384995" y="769990"/>
                  </a:cubicBezTo>
                  <a:cubicBezTo>
                    <a:pt x="371290" y="769990"/>
                    <a:pt x="358146" y="764546"/>
                    <a:pt x="348455" y="754855"/>
                  </a:cubicBezTo>
                  <a:lnTo>
                    <a:pt x="15135" y="421535"/>
                  </a:lnTo>
                  <a:cubicBezTo>
                    <a:pt x="5444" y="411844"/>
                    <a:pt x="0" y="398700"/>
                    <a:pt x="0" y="384995"/>
                  </a:cubicBezTo>
                  <a:cubicBezTo>
                    <a:pt x="0" y="371290"/>
                    <a:pt x="5444" y="358146"/>
                    <a:pt x="15135" y="348455"/>
                  </a:cubicBezTo>
                  <a:lnTo>
                    <a:pt x="348455" y="15135"/>
                  </a:lnTo>
                  <a:cubicBezTo>
                    <a:pt x="358146" y="5444"/>
                    <a:pt x="371290" y="0"/>
                    <a:pt x="384995" y="0"/>
                  </a:cubicBezTo>
                  <a:cubicBezTo>
                    <a:pt x="398700" y="0"/>
                    <a:pt x="411844" y="5444"/>
                    <a:pt x="421535" y="15135"/>
                  </a:cubicBezTo>
                  <a:close/>
                </a:path>
              </a:pathLst>
            </a:custGeom>
            <a:solidFill>
              <a:srgbClr val="0D45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3"/>
            <p:cNvSpPr txBox="1"/>
            <p:nvPr/>
          </p:nvSpPr>
          <p:spPr>
            <a:xfrm>
              <a:off x="139700" y="101600"/>
              <a:ext cx="5334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" name="Google Shape;135;p3"/>
          <p:cNvGrpSpPr/>
          <p:nvPr/>
        </p:nvGrpSpPr>
        <p:grpSpPr>
          <a:xfrm>
            <a:off x="-3393883" y="1746186"/>
            <a:ext cx="6787775" cy="6787775"/>
            <a:chOff x="18919" y="18919"/>
            <a:chExt cx="774963" cy="774963"/>
          </a:xfrm>
        </p:grpSpPr>
        <p:sp>
          <p:nvSpPr>
            <p:cNvPr id="136" name="Google Shape;136;p3"/>
            <p:cNvSpPr/>
            <p:nvPr/>
          </p:nvSpPr>
          <p:spPr>
            <a:xfrm>
              <a:off x="18919" y="18919"/>
              <a:ext cx="774963" cy="774963"/>
            </a:xfrm>
            <a:custGeom>
              <a:rect b="b" l="l" r="r" t="t"/>
              <a:pathLst>
                <a:path extrusionOk="0" h="774963" w="774963">
                  <a:moveTo>
                    <a:pt x="419777" y="13377"/>
                  </a:moveTo>
                  <a:lnTo>
                    <a:pt x="761585" y="355185"/>
                  </a:lnTo>
                  <a:cubicBezTo>
                    <a:pt x="770150" y="363750"/>
                    <a:pt x="774962" y="375368"/>
                    <a:pt x="774962" y="387481"/>
                  </a:cubicBezTo>
                  <a:cubicBezTo>
                    <a:pt x="774962" y="399594"/>
                    <a:pt x="770150" y="411212"/>
                    <a:pt x="761585" y="419777"/>
                  </a:cubicBezTo>
                  <a:lnTo>
                    <a:pt x="419777" y="761585"/>
                  </a:lnTo>
                  <a:cubicBezTo>
                    <a:pt x="411212" y="770150"/>
                    <a:pt x="399594" y="774962"/>
                    <a:pt x="387481" y="774962"/>
                  </a:cubicBezTo>
                  <a:cubicBezTo>
                    <a:pt x="375368" y="774962"/>
                    <a:pt x="363750" y="770150"/>
                    <a:pt x="355185" y="761585"/>
                  </a:cubicBezTo>
                  <a:lnTo>
                    <a:pt x="13377" y="419777"/>
                  </a:lnTo>
                  <a:cubicBezTo>
                    <a:pt x="4812" y="411212"/>
                    <a:pt x="0" y="399594"/>
                    <a:pt x="0" y="387481"/>
                  </a:cubicBezTo>
                  <a:cubicBezTo>
                    <a:pt x="0" y="375368"/>
                    <a:pt x="4812" y="363750"/>
                    <a:pt x="13377" y="355185"/>
                  </a:cubicBezTo>
                  <a:lnTo>
                    <a:pt x="355185" y="13377"/>
                  </a:lnTo>
                  <a:cubicBezTo>
                    <a:pt x="363750" y="4812"/>
                    <a:pt x="375368" y="0"/>
                    <a:pt x="387481" y="0"/>
                  </a:cubicBezTo>
                  <a:cubicBezTo>
                    <a:pt x="399594" y="0"/>
                    <a:pt x="411212" y="4812"/>
                    <a:pt x="419777" y="13377"/>
                  </a:cubicBez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3"/>
            <p:cNvSpPr txBox="1"/>
            <p:nvPr/>
          </p:nvSpPr>
          <p:spPr>
            <a:xfrm>
              <a:off x="139700" y="101600"/>
              <a:ext cx="5334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" name="Google Shape;138;p3"/>
          <p:cNvGrpSpPr/>
          <p:nvPr/>
        </p:nvGrpSpPr>
        <p:grpSpPr>
          <a:xfrm>
            <a:off x="-1290787" y="798303"/>
            <a:ext cx="2581571" cy="2581571"/>
            <a:chOff x="15531" y="15531"/>
            <a:chExt cx="781737" cy="781737"/>
          </a:xfrm>
        </p:grpSpPr>
        <p:sp>
          <p:nvSpPr>
            <p:cNvPr id="139" name="Google Shape;139;p3"/>
            <p:cNvSpPr/>
            <p:nvPr/>
          </p:nvSpPr>
          <p:spPr>
            <a:xfrm>
              <a:off x="15531" y="15531"/>
              <a:ext cx="781737" cy="781737"/>
            </a:xfrm>
            <a:custGeom>
              <a:rect b="b" l="l" r="r" t="t"/>
              <a:pathLst>
                <a:path extrusionOk="0" h="781737" w="781737">
                  <a:moveTo>
                    <a:pt x="417383" y="10983"/>
                  </a:moveTo>
                  <a:lnTo>
                    <a:pt x="770755" y="364355"/>
                  </a:lnTo>
                  <a:cubicBezTo>
                    <a:pt x="777787" y="371387"/>
                    <a:pt x="781738" y="380924"/>
                    <a:pt x="781738" y="390869"/>
                  </a:cubicBezTo>
                  <a:cubicBezTo>
                    <a:pt x="781738" y="400814"/>
                    <a:pt x="777787" y="410351"/>
                    <a:pt x="770755" y="417383"/>
                  </a:cubicBezTo>
                  <a:lnTo>
                    <a:pt x="417383" y="770755"/>
                  </a:lnTo>
                  <a:cubicBezTo>
                    <a:pt x="410351" y="777787"/>
                    <a:pt x="400814" y="781738"/>
                    <a:pt x="390869" y="781738"/>
                  </a:cubicBezTo>
                  <a:cubicBezTo>
                    <a:pt x="380924" y="781738"/>
                    <a:pt x="371387" y="777787"/>
                    <a:pt x="364355" y="770755"/>
                  </a:cubicBezTo>
                  <a:lnTo>
                    <a:pt x="10983" y="417383"/>
                  </a:lnTo>
                  <a:cubicBezTo>
                    <a:pt x="3951" y="410351"/>
                    <a:pt x="0" y="400814"/>
                    <a:pt x="0" y="390869"/>
                  </a:cubicBezTo>
                  <a:cubicBezTo>
                    <a:pt x="0" y="380924"/>
                    <a:pt x="3951" y="371387"/>
                    <a:pt x="10983" y="364355"/>
                  </a:cubicBezTo>
                  <a:lnTo>
                    <a:pt x="364355" y="10983"/>
                  </a:lnTo>
                  <a:cubicBezTo>
                    <a:pt x="371387" y="3951"/>
                    <a:pt x="380924" y="0"/>
                    <a:pt x="390869" y="0"/>
                  </a:cubicBezTo>
                  <a:cubicBezTo>
                    <a:pt x="400814" y="0"/>
                    <a:pt x="410351" y="3951"/>
                    <a:pt x="417383" y="10983"/>
                  </a:cubicBezTo>
                  <a:close/>
                </a:path>
              </a:pathLst>
            </a:custGeom>
            <a:solidFill>
              <a:srgbClr val="006A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3"/>
            <p:cNvSpPr txBox="1"/>
            <p:nvPr/>
          </p:nvSpPr>
          <p:spPr>
            <a:xfrm>
              <a:off x="139700" y="101600"/>
              <a:ext cx="5334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" name="Google Shape;141;p3"/>
          <p:cNvGrpSpPr/>
          <p:nvPr/>
        </p:nvGrpSpPr>
        <p:grpSpPr>
          <a:xfrm>
            <a:off x="1874885" y="6360355"/>
            <a:ext cx="1388011" cy="1388011"/>
            <a:chOff x="21728" y="21728"/>
            <a:chExt cx="769344" cy="769344"/>
          </a:xfrm>
        </p:grpSpPr>
        <p:sp>
          <p:nvSpPr>
            <p:cNvPr id="142" name="Google Shape;142;p3"/>
            <p:cNvSpPr/>
            <p:nvPr/>
          </p:nvSpPr>
          <p:spPr>
            <a:xfrm>
              <a:off x="21728" y="21728"/>
              <a:ext cx="769344" cy="769344"/>
            </a:xfrm>
            <a:custGeom>
              <a:rect b="b" l="l" r="r" t="t"/>
              <a:pathLst>
                <a:path extrusionOk="0" h="769344" w="769344">
                  <a:moveTo>
                    <a:pt x="433203" y="26803"/>
                  </a:moveTo>
                  <a:lnTo>
                    <a:pt x="742541" y="336141"/>
                  </a:lnTo>
                  <a:cubicBezTo>
                    <a:pt x="769344" y="362944"/>
                    <a:pt x="769344" y="406400"/>
                    <a:pt x="742541" y="433203"/>
                  </a:cubicBezTo>
                  <a:lnTo>
                    <a:pt x="433203" y="742541"/>
                  </a:lnTo>
                  <a:cubicBezTo>
                    <a:pt x="406400" y="769344"/>
                    <a:pt x="362944" y="769344"/>
                    <a:pt x="336141" y="742541"/>
                  </a:cubicBezTo>
                  <a:lnTo>
                    <a:pt x="26803" y="433203"/>
                  </a:lnTo>
                  <a:cubicBezTo>
                    <a:pt x="0" y="406400"/>
                    <a:pt x="0" y="362944"/>
                    <a:pt x="26803" y="336141"/>
                  </a:cubicBezTo>
                  <a:lnTo>
                    <a:pt x="336141" y="26803"/>
                  </a:lnTo>
                  <a:cubicBezTo>
                    <a:pt x="362944" y="0"/>
                    <a:pt x="406400" y="0"/>
                    <a:pt x="433203" y="26803"/>
                  </a:cubicBezTo>
                  <a:close/>
                </a:path>
              </a:pathLst>
            </a:custGeom>
            <a:solidFill>
              <a:srgbClr val="FFD2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3"/>
            <p:cNvSpPr txBox="1"/>
            <p:nvPr/>
          </p:nvSpPr>
          <p:spPr>
            <a:xfrm>
              <a:off x="139700" y="101600"/>
              <a:ext cx="5334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" name="Google Shape;144;p3"/>
          <p:cNvGrpSpPr/>
          <p:nvPr/>
        </p:nvGrpSpPr>
        <p:grpSpPr>
          <a:xfrm>
            <a:off x="5745960" y="2759882"/>
            <a:ext cx="13583489" cy="1312333"/>
            <a:chOff x="0" y="-38100"/>
            <a:chExt cx="3049338" cy="294604"/>
          </a:xfrm>
        </p:grpSpPr>
        <p:sp>
          <p:nvSpPr>
            <p:cNvPr id="145" name="Google Shape;145;p3"/>
            <p:cNvSpPr/>
            <p:nvPr/>
          </p:nvSpPr>
          <p:spPr>
            <a:xfrm>
              <a:off x="0" y="0"/>
              <a:ext cx="3049338" cy="256504"/>
            </a:xfrm>
            <a:custGeom>
              <a:rect b="b" l="l" r="r" t="t"/>
              <a:pathLst>
                <a:path extrusionOk="0" h="256504" w="3049338">
                  <a:moveTo>
                    <a:pt x="0" y="0"/>
                  </a:moveTo>
                  <a:lnTo>
                    <a:pt x="3049338" y="0"/>
                  </a:lnTo>
                  <a:lnTo>
                    <a:pt x="3049338" y="256504"/>
                  </a:lnTo>
                  <a:lnTo>
                    <a:pt x="0" y="256504"/>
                  </a:lnTo>
                  <a:close/>
                </a:path>
              </a:pathLst>
            </a:custGeom>
            <a:solidFill>
              <a:srgbClr val="0D4599"/>
            </a:solidFill>
            <a:ln>
              <a:noFill/>
            </a:ln>
          </p:spPr>
        </p:sp>
        <p:sp>
          <p:nvSpPr>
            <p:cNvPr id="146" name="Google Shape;146;p3"/>
            <p:cNvSpPr txBox="1"/>
            <p:nvPr/>
          </p:nvSpPr>
          <p:spPr>
            <a:xfrm>
              <a:off x="0" y="-38100"/>
              <a:ext cx="3049338" cy="2946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7" name="Google Shape;147;p3"/>
          <p:cNvSpPr txBox="1"/>
          <p:nvPr/>
        </p:nvSpPr>
        <p:spPr>
          <a:xfrm>
            <a:off x="4639207" y="667989"/>
            <a:ext cx="12482209" cy="13062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37" u="none" cap="none" strike="noStrike">
                <a:solidFill>
                  <a:srgbClr val="006AFF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Lunch &amp; Learn Objectives</a:t>
            </a:r>
            <a:endParaRPr/>
          </a:p>
        </p:txBody>
      </p:sp>
      <p:grpSp>
        <p:nvGrpSpPr>
          <p:cNvPr id="148" name="Google Shape;148;p3"/>
          <p:cNvGrpSpPr/>
          <p:nvPr/>
        </p:nvGrpSpPr>
        <p:grpSpPr>
          <a:xfrm>
            <a:off x="4678409" y="2433357"/>
            <a:ext cx="2135106" cy="2135106"/>
            <a:chOff x="14395" y="14395"/>
            <a:chExt cx="784011" cy="784011"/>
          </a:xfrm>
        </p:grpSpPr>
        <p:sp>
          <p:nvSpPr>
            <p:cNvPr id="149" name="Google Shape;149;p3"/>
            <p:cNvSpPr/>
            <p:nvPr/>
          </p:nvSpPr>
          <p:spPr>
            <a:xfrm>
              <a:off x="14395" y="14395"/>
              <a:ext cx="784011" cy="784011"/>
            </a:xfrm>
            <a:custGeom>
              <a:rect b="b" l="l" r="r" t="t"/>
              <a:pathLst>
                <a:path extrusionOk="0" h="784011" w="784011">
                  <a:moveTo>
                    <a:pt x="424156" y="17756"/>
                  </a:moveTo>
                  <a:lnTo>
                    <a:pt x="766254" y="359854"/>
                  </a:lnTo>
                  <a:cubicBezTo>
                    <a:pt x="784010" y="377610"/>
                    <a:pt x="784010" y="406400"/>
                    <a:pt x="766254" y="424156"/>
                  </a:cubicBezTo>
                  <a:lnTo>
                    <a:pt x="424156" y="766254"/>
                  </a:lnTo>
                  <a:cubicBezTo>
                    <a:pt x="406400" y="784010"/>
                    <a:pt x="377610" y="784010"/>
                    <a:pt x="359854" y="766254"/>
                  </a:cubicBezTo>
                  <a:lnTo>
                    <a:pt x="17756" y="424156"/>
                  </a:lnTo>
                  <a:cubicBezTo>
                    <a:pt x="0" y="406400"/>
                    <a:pt x="0" y="377610"/>
                    <a:pt x="17756" y="359854"/>
                  </a:cubicBezTo>
                  <a:lnTo>
                    <a:pt x="359854" y="17756"/>
                  </a:lnTo>
                  <a:cubicBezTo>
                    <a:pt x="377610" y="0"/>
                    <a:pt x="406400" y="0"/>
                    <a:pt x="424156" y="17756"/>
                  </a:cubicBezTo>
                  <a:close/>
                </a:path>
              </a:pathLst>
            </a:custGeom>
            <a:solidFill>
              <a:srgbClr val="006A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3"/>
            <p:cNvSpPr txBox="1"/>
            <p:nvPr/>
          </p:nvSpPr>
          <p:spPr>
            <a:xfrm>
              <a:off x="139700" y="101600"/>
              <a:ext cx="5334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5745960" y="5537047"/>
            <a:ext cx="13583489" cy="1312333"/>
            <a:chOff x="0" y="-38100"/>
            <a:chExt cx="3049338" cy="294604"/>
          </a:xfrm>
        </p:grpSpPr>
        <p:sp>
          <p:nvSpPr>
            <p:cNvPr id="152" name="Google Shape;152;p3"/>
            <p:cNvSpPr/>
            <p:nvPr/>
          </p:nvSpPr>
          <p:spPr>
            <a:xfrm>
              <a:off x="0" y="0"/>
              <a:ext cx="3049338" cy="256504"/>
            </a:xfrm>
            <a:custGeom>
              <a:rect b="b" l="l" r="r" t="t"/>
              <a:pathLst>
                <a:path extrusionOk="0" h="256504" w="3049338">
                  <a:moveTo>
                    <a:pt x="0" y="0"/>
                  </a:moveTo>
                  <a:lnTo>
                    <a:pt x="3049338" y="0"/>
                  </a:lnTo>
                  <a:lnTo>
                    <a:pt x="3049338" y="256504"/>
                  </a:lnTo>
                  <a:lnTo>
                    <a:pt x="0" y="256504"/>
                  </a:lnTo>
                  <a:close/>
                </a:path>
              </a:pathLst>
            </a:custGeom>
            <a:solidFill>
              <a:srgbClr val="0D4599"/>
            </a:solidFill>
            <a:ln>
              <a:noFill/>
            </a:ln>
          </p:spPr>
        </p:sp>
        <p:sp>
          <p:nvSpPr>
            <p:cNvPr id="153" name="Google Shape;153;p3"/>
            <p:cNvSpPr txBox="1"/>
            <p:nvPr/>
          </p:nvSpPr>
          <p:spPr>
            <a:xfrm>
              <a:off x="0" y="-38100"/>
              <a:ext cx="3049338" cy="2946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4" name="Google Shape;154;p3"/>
          <p:cNvGrpSpPr/>
          <p:nvPr/>
        </p:nvGrpSpPr>
        <p:grpSpPr>
          <a:xfrm>
            <a:off x="4678409" y="5210521"/>
            <a:ext cx="2135106" cy="2135106"/>
            <a:chOff x="14395" y="14395"/>
            <a:chExt cx="784011" cy="784011"/>
          </a:xfrm>
        </p:grpSpPr>
        <p:sp>
          <p:nvSpPr>
            <p:cNvPr id="155" name="Google Shape;155;p3"/>
            <p:cNvSpPr/>
            <p:nvPr/>
          </p:nvSpPr>
          <p:spPr>
            <a:xfrm>
              <a:off x="14395" y="14395"/>
              <a:ext cx="784011" cy="784011"/>
            </a:xfrm>
            <a:custGeom>
              <a:rect b="b" l="l" r="r" t="t"/>
              <a:pathLst>
                <a:path extrusionOk="0" h="784011" w="784011">
                  <a:moveTo>
                    <a:pt x="424156" y="17756"/>
                  </a:moveTo>
                  <a:lnTo>
                    <a:pt x="766254" y="359854"/>
                  </a:lnTo>
                  <a:cubicBezTo>
                    <a:pt x="784010" y="377610"/>
                    <a:pt x="784010" y="406400"/>
                    <a:pt x="766254" y="424156"/>
                  </a:cubicBezTo>
                  <a:lnTo>
                    <a:pt x="424156" y="766254"/>
                  </a:lnTo>
                  <a:cubicBezTo>
                    <a:pt x="406400" y="784010"/>
                    <a:pt x="377610" y="784010"/>
                    <a:pt x="359854" y="766254"/>
                  </a:cubicBezTo>
                  <a:lnTo>
                    <a:pt x="17756" y="424156"/>
                  </a:lnTo>
                  <a:cubicBezTo>
                    <a:pt x="0" y="406400"/>
                    <a:pt x="0" y="377610"/>
                    <a:pt x="17756" y="359854"/>
                  </a:cubicBezTo>
                  <a:lnTo>
                    <a:pt x="359854" y="17756"/>
                  </a:lnTo>
                  <a:cubicBezTo>
                    <a:pt x="377610" y="0"/>
                    <a:pt x="406400" y="0"/>
                    <a:pt x="424156" y="17756"/>
                  </a:cubicBezTo>
                  <a:close/>
                </a:path>
              </a:pathLst>
            </a:custGeom>
            <a:solidFill>
              <a:srgbClr val="006A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3"/>
            <p:cNvSpPr txBox="1"/>
            <p:nvPr/>
          </p:nvSpPr>
          <p:spPr>
            <a:xfrm>
              <a:off x="139700" y="101600"/>
              <a:ext cx="5334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7" name="Google Shape;157;p3"/>
          <p:cNvSpPr/>
          <p:nvPr/>
        </p:nvSpPr>
        <p:spPr>
          <a:xfrm>
            <a:off x="5238526" y="2837309"/>
            <a:ext cx="1014868" cy="1234906"/>
          </a:xfrm>
          <a:custGeom>
            <a:rect b="b" l="l" r="r" t="t"/>
            <a:pathLst>
              <a:path extrusionOk="0" h="1234906" w="1014868">
                <a:moveTo>
                  <a:pt x="0" y="0"/>
                </a:moveTo>
                <a:lnTo>
                  <a:pt x="1014869" y="0"/>
                </a:lnTo>
                <a:lnTo>
                  <a:pt x="1014869" y="1234906"/>
                </a:lnTo>
                <a:lnTo>
                  <a:pt x="0" y="12349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8" name="Google Shape;158;p3"/>
          <p:cNvSpPr/>
          <p:nvPr/>
        </p:nvSpPr>
        <p:spPr>
          <a:xfrm>
            <a:off x="5352829" y="5777559"/>
            <a:ext cx="786262" cy="1001028"/>
          </a:xfrm>
          <a:custGeom>
            <a:rect b="b" l="l" r="r" t="t"/>
            <a:pathLst>
              <a:path extrusionOk="0" h="1001028" w="786262">
                <a:moveTo>
                  <a:pt x="0" y="0"/>
                </a:moveTo>
                <a:lnTo>
                  <a:pt x="786262" y="0"/>
                </a:lnTo>
                <a:lnTo>
                  <a:pt x="786262" y="1001028"/>
                </a:lnTo>
                <a:lnTo>
                  <a:pt x="0" y="10010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9" name="Google Shape;159;p3"/>
          <p:cNvSpPr txBox="1"/>
          <p:nvPr/>
        </p:nvSpPr>
        <p:spPr>
          <a:xfrm>
            <a:off x="7045361" y="2937772"/>
            <a:ext cx="9836996" cy="9740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55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Benefits of Storytelling</a:t>
            </a:r>
            <a:endParaRPr/>
          </a:p>
        </p:txBody>
      </p:sp>
      <p:sp>
        <p:nvSpPr>
          <p:cNvPr id="160" name="Google Shape;160;p3"/>
          <p:cNvSpPr txBox="1"/>
          <p:nvPr/>
        </p:nvSpPr>
        <p:spPr>
          <a:xfrm>
            <a:off x="7045361" y="5714937"/>
            <a:ext cx="10076054" cy="9740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55" u="none" cap="none" strike="noStrike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Apply Your Knowledge</a:t>
            </a:r>
            <a:endParaRPr/>
          </a:p>
        </p:txBody>
      </p:sp>
      <p:sp>
        <p:nvSpPr>
          <p:cNvPr id="161" name="Google Shape;161;p3"/>
          <p:cNvSpPr txBox="1"/>
          <p:nvPr/>
        </p:nvSpPr>
        <p:spPr>
          <a:xfrm>
            <a:off x="7045361" y="4388837"/>
            <a:ext cx="9836996" cy="6967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6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We'll learn about the benefits of storytelling in learning design and gain practical strategies to incorporate storytelling into our instructional designs.</a:t>
            </a:r>
            <a:endParaRPr/>
          </a:p>
        </p:txBody>
      </p:sp>
      <p:sp>
        <p:nvSpPr>
          <p:cNvPr id="162" name="Google Shape;162;p3"/>
          <p:cNvSpPr txBox="1"/>
          <p:nvPr/>
        </p:nvSpPr>
        <p:spPr>
          <a:xfrm>
            <a:off x="7045361" y="7196088"/>
            <a:ext cx="9836996" cy="6967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6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You'll be equipped with knowledge to create engaging and impactful learning materials through storytelling.</a:t>
            </a:r>
            <a:endParaRPr/>
          </a:p>
        </p:txBody>
      </p:sp>
      <p:grpSp>
        <p:nvGrpSpPr>
          <p:cNvPr id="163" name="Google Shape;163;p3"/>
          <p:cNvGrpSpPr/>
          <p:nvPr/>
        </p:nvGrpSpPr>
        <p:grpSpPr>
          <a:xfrm>
            <a:off x="-694005" y="1395086"/>
            <a:ext cx="1388011" cy="1388011"/>
            <a:chOff x="21728" y="21728"/>
            <a:chExt cx="769344" cy="769344"/>
          </a:xfrm>
        </p:grpSpPr>
        <p:sp>
          <p:nvSpPr>
            <p:cNvPr id="164" name="Google Shape;164;p3"/>
            <p:cNvSpPr/>
            <p:nvPr/>
          </p:nvSpPr>
          <p:spPr>
            <a:xfrm>
              <a:off x="21728" y="21728"/>
              <a:ext cx="769344" cy="769344"/>
            </a:xfrm>
            <a:custGeom>
              <a:rect b="b" l="l" r="r" t="t"/>
              <a:pathLst>
                <a:path extrusionOk="0" h="769344" w="769344">
                  <a:moveTo>
                    <a:pt x="433203" y="26803"/>
                  </a:moveTo>
                  <a:lnTo>
                    <a:pt x="742541" y="336141"/>
                  </a:lnTo>
                  <a:cubicBezTo>
                    <a:pt x="769344" y="362944"/>
                    <a:pt x="769344" y="406400"/>
                    <a:pt x="742541" y="433203"/>
                  </a:cubicBezTo>
                  <a:lnTo>
                    <a:pt x="433203" y="742541"/>
                  </a:lnTo>
                  <a:cubicBezTo>
                    <a:pt x="406400" y="769344"/>
                    <a:pt x="362944" y="769344"/>
                    <a:pt x="336141" y="742541"/>
                  </a:cubicBezTo>
                  <a:lnTo>
                    <a:pt x="26803" y="433203"/>
                  </a:lnTo>
                  <a:cubicBezTo>
                    <a:pt x="0" y="406400"/>
                    <a:pt x="0" y="362944"/>
                    <a:pt x="26803" y="336141"/>
                  </a:cubicBezTo>
                  <a:lnTo>
                    <a:pt x="336141" y="26803"/>
                  </a:lnTo>
                  <a:cubicBezTo>
                    <a:pt x="362944" y="0"/>
                    <a:pt x="406400" y="0"/>
                    <a:pt x="433203" y="26803"/>
                  </a:cubicBezTo>
                  <a:close/>
                </a:path>
              </a:pathLst>
            </a:custGeom>
            <a:solidFill>
              <a:srgbClr val="F2A6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3"/>
            <p:cNvSpPr txBox="1"/>
            <p:nvPr/>
          </p:nvSpPr>
          <p:spPr>
            <a:xfrm>
              <a:off x="139700" y="101600"/>
              <a:ext cx="5334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4"/>
          <p:cNvGrpSpPr/>
          <p:nvPr/>
        </p:nvGrpSpPr>
        <p:grpSpPr>
          <a:xfrm>
            <a:off x="1028700" y="3355400"/>
            <a:ext cx="20569700" cy="5902900"/>
            <a:chOff x="0" y="-38100"/>
            <a:chExt cx="1398305" cy="401272"/>
          </a:xfrm>
        </p:grpSpPr>
        <p:sp>
          <p:nvSpPr>
            <p:cNvPr id="171" name="Google Shape;171;p4"/>
            <p:cNvSpPr/>
            <p:nvPr/>
          </p:nvSpPr>
          <p:spPr>
            <a:xfrm>
              <a:off x="0" y="0"/>
              <a:ext cx="1398305" cy="363172"/>
            </a:xfrm>
            <a:custGeom>
              <a:rect b="b" l="l" r="r" t="t"/>
              <a:pathLst>
                <a:path extrusionOk="0" h="363172" w="1398305">
                  <a:moveTo>
                    <a:pt x="1195105" y="0"/>
                  </a:moveTo>
                  <a:cubicBezTo>
                    <a:pt x="1307329" y="0"/>
                    <a:pt x="1398305" y="81299"/>
                    <a:pt x="1398305" y="181586"/>
                  </a:cubicBezTo>
                  <a:cubicBezTo>
                    <a:pt x="1398305" y="281874"/>
                    <a:pt x="1307329" y="363172"/>
                    <a:pt x="1195105" y="363172"/>
                  </a:cubicBezTo>
                  <a:lnTo>
                    <a:pt x="203200" y="363172"/>
                  </a:lnTo>
                  <a:cubicBezTo>
                    <a:pt x="90976" y="363172"/>
                    <a:pt x="0" y="281874"/>
                    <a:pt x="0" y="181586"/>
                  </a:cubicBezTo>
                  <a:cubicBezTo>
                    <a:pt x="0" y="81299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E0F2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4"/>
            <p:cNvSpPr txBox="1"/>
            <p:nvPr/>
          </p:nvSpPr>
          <p:spPr>
            <a:xfrm>
              <a:off x="0" y="-38100"/>
              <a:ext cx="1398305" cy="4012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3" name="Google Shape;173;p4"/>
          <p:cNvSpPr/>
          <p:nvPr/>
        </p:nvSpPr>
        <p:spPr>
          <a:xfrm>
            <a:off x="10842788" y="-1413671"/>
            <a:ext cx="14245899" cy="14245899"/>
          </a:xfrm>
          <a:custGeom>
            <a:rect b="b" l="l" r="r" t="t"/>
            <a:pathLst>
              <a:path extrusionOk="0" h="14245899" w="14245899">
                <a:moveTo>
                  <a:pt x="0" y="0"/>
                </a:moveTo>
                <a:lnTo>
                  <a:pt x="14245899" y="0"/>
                </a:lnTo>
                <a:lnTo>
                  <a:pt x="14245899" y="14245899"/>
                </a:lnTo>
                <a:lnTo>
                  <a:pt x="0" y="142458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p4"/>
          <p:cNvSpPr/>
          <p:nvPr/>
        </p:nvSpPr>
        <p:spPr>
          <a:xfrm>
            <a:off x="12604048" y="0"/>
            <a:ext cx="10723380" cy="10723335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1254" r="-11254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4"/>
          <p:cNvSpPr txBox="1"/>
          <p:nvPr/>
        </p:nvSpPr>
        <p:spPr>
          <a:xfrm>
            <a:off x="1028700" y="971550"/>
            <a:ext cx="7724593" cy="20652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612" u="none" cap="none" strike="noStrike">
                <a:solidFill>
                  <a:srgbClr val="006AFF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The Importance of Storytelling</a:t>
            </a:r>
            <a:endParaRPr/>
          </a:p>
        </p:txBody>
      </p:sp>
      <p:sp>
        <p:nvSpPr>
          <p:cNvPr id="176" name="Google Shape;176;p4"/>
          <p:cNvSpPr txBox="1"/>
          <p:nvPr/>
        </p:nvSpPr>
        <p:spPr>
          <a:xfrm>
            <a:off x="1999589" y="5178972"/>
            <a:ext cx="8574980" cy="2673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39750" lvl="1" marL="1079501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1751"/>
              </a:buClr>
              <a:buSzPts val="5000"/>
              <a:buFont typeface="Arial"/>
              <a:buChar char="•"/>
            </a:pPr>
            <a:r>
              <a:rPr b="0" i="0" lang="en-US" sz="5000" u="none" cap="none" strike="noStrike">
                <a:solidFill>
                  <a:srgbClr val="00175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Engage</a:t>
            </a:r>
            <a:endParaRPr/>
          </a:p>
          <a:p>
            <a:pPr indent="-539750" lvl="1" marL="1079501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1751"/>
              </a:buClr>
              <a:buSzPts val="5000"/>
              <a:buFont typeface="Arial"/>
              <a:buChar char="•"/>
            </a:pPr>
            <a:r>
              <a:rPr b="0" i="0" lang="en-US" sz="5000" u="none" cap="none" strike="noStrike">
                <a:solidFill>
                  <a:srgbClr val="00175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Enhance</a:t>
            </a:r>
            <a:endParaRPr/>
          </a:p>
          <a:p>
            <a:pPr indent="-539750" lvl="1" marL="1079501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1751"/>
              </a:buClr>
              <a:buSzPts val="5000"/>
              <a:buFont typeface="Arial"/>
              <a:buChar char="•"/>
            </a:pPr>
            <a:r>
              <a:rPr b="0" i="0" lang="en-US" sz="5000" u="none" cap="none" strike="noStrike">
                <a:solidFill>
                  <a:srgbClr val="00175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Retain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Google Shape;181;p5"/>
          <p:cNvGrpSpPr/>
          <p:nvPr/>
        </p:nvGrpSpPr>
        <p:grpSpPr>
          <a:xfrm>
            <a:off x="-1321348" y="2910537"/>
            <a:ext cx="20930696" cy="8807197"/>
            <a:chOff x="0" y="-38100"/>
            <a:chExt cx="5512611" cy="2319591"/>
          </a:xfrm>
        </p:grpSpPr>
        <p:sp>
          <p:nvSpPr>
            <p:cNvPr id="182" name="Google Shape;182;p5"/>
            <p:cNvSpPr/>
            <p:nvPr/>
          </p:nvSpPr>
          <p:spPr>
            <a:xfrm>
              <a:off x="0" y="0"/>
              <a:ext cx="5512611" cy="2281491"/>
            </a:xfrm>
            <a:custGeom>
              <a:rect b="b" l="l" r="r" t="t"/>
              <a:pathLst>
                <a:path extrusionOk="0" h="2281491" w="5512611">
                  <a:moveTo>
                    <a:pt x="0" y="0"/>
                  </a:moveTo>
                  <a:lnTo>
                    <a:pt x="5512611" y="0"/>
                  </a:lnTo>
                  <a:lnTo>
                    <a:pt x="5512611" y="2281491"/>
                  </a:lnTo>
                  <a:lnTo>
                    <a:pt x="0" y="2281491"/>
                  </a:lnTo>
                  <a:close/>
                </a:path>
              </a:pathLst>
            </a:custGeom>
            <a:solidFill>
              <a:srgbClr val="E0F2FF"/>
            </a:solidFill>
            <a:ln>
              <a:noFill/>
            </a:ln>
          </p:spPr>
        </p:sp>
        <p:sp>
          <p:nvSpPr>
            <p:cNvPr id="183" name="Google Shape;183;p5"/>
            <p:cNvSpPr txBox="1"/>
            <p:nvPr/>
          </p:nvSpPr>
          <p:spPr>
            <a:xfrm>
              <a:off x="0" y="-38100"/>
              <a:ext cx="5512611" cy="23195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4" name="Google Shape;184;p5"/>
          <p:cNvGrpSpPr/>
          <p:nvPr/>
        </p:nvGrpSpPr>
        <p:grpSpPr>
          <a:xfrm>
            <a:off x="1028700" y="2468213"/>
            <a:ext cx="16230600" cy="6973169"/>
            <a:chOff x="0" y="-38100"/>
            <a:chExt cx="4274726" cy="1836555"/>
          </a:xfrm>
        </p:grpSpPr>
        <p:sp>
          <p:nvSpPr>
            <p:cNvPr id="185" name="Google Shape;185;p5"/>
            <p:cNvSpPr/>
            <p:nvPr/>
          </p:nvSpPr>
          <p:spPr>
            <a:xfrm>
              <a:off x="0" y="0"/>
              <a:ext cx="4274726" cy="1798455"/>
            </a:xfrm>
            <a:custGeom>
              <a:rect b="b" l="l" r="r" t="t"/>
              <a:pathLst>
                <a:path extrusionOk="0" h="1798455" w="4274726">
                  <a:moveTo>
                    <a:pt x="35298" y="0"/>
                  </a:moveTo>
                  <a:lnTo>
                    <a:pt x="4239428" y="0"/>
                  </a:lnTo>
                  <a:cubicBezTo>
                    <a:pt x="4248790" y="0"/>
                    <a:pt x="4257768" y="3719"/>
                    <a:pt x="4264387" y="10338"/>
                  </a:cubicBezTo>
                  <a:cubicBezTo>
                    <a:pt x="4271007" y="16958"/>
                    <a:pt x="4274726" y="25936"/>
                    <a:pt x="4274726" y="35298"/>
                  </a:cubicBezTo>
                  <a:lnTo>
                    <a:pt x="4274726" y="1763157"/>
                  </a:lnTo>
                  <a:cubicBezTo>
                    <a:pt x="4274726" y="1772519"/>
                    <a:pt x="4271007" y="1781497"/>
                    <a:pt x="4264387" y="1788116"/>
                  </a:cubicBezTo>
                  <a:cubicBezTo>
                    <a:pt x="4257768" y="1794736"/>
                    <a:pt x="4248790" y="1798455"/>
                    <a:pt x="4239428" y="1798455"/>
                  </a:cubicBezTo>
                  <a:lnTo>
                    <a:pt x="35298" y="1798455"/>
                  </a:lnTo>
                  <a:cubicBezTo>
                    <a:pt x="25936" y="1798455"/>
                    <a:pt x="16958" y="1794736"/>
                    <a:pt x="10338" y="1788116"/>
                  </a:cubicBezTo>
                  <a:cubicBezTo>
                    <a:pt x="3719" y="1781497"/>
                    <a:pt x="0" y="1772519"/>
                    <a:pt x="0" y="1763157"/>
                  </a:cubicBezTo>
                  <a:lnTo>
                    <a:pt x="0" y="35298"/>
                  </a:lnTo>
                  <a:cubicBezTo>
                    <a:pt x="0" y="25936"/>
                    <a:pt x="3719" y="16958"/>
                    <a:pt x="10338" y="10338"/>
                  </a:cubicBezTo>
                  <a:cubicBezTo>
                    <a:pt x="16958" y="3719"/>
                    <a:pt x="25936" y="0"/>
                    <a:pt x="3529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2476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5"/>
            <p:cNvSpPr txBox="1"/>
            <p:nvPr/>
          </p:nvSpPr>
          <p:spPr>
            <a:xfrm>
              <a:off x="0" y="-38100"/>
              <a:ext cx="4274726" cy="1836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7" name="Google Shape;187;p5"/>
          <p:cNvSpPr/>
          <p:nvPr/>
        </p:nvSpPr>
        <p:spPr>
          <a:xfrm>
            <a:off x="1644058" y="3436734"/>
            <a:ext cx="2590395" cy="2590395"/>
          </a:xfrm>
          <a:custGeom>
            <a:rect b="b" l="l" r="r" t="t"/>
            <a:pathLst>
              <a:path extrusionOk="0" h="2590395" w="2590395">
                <a:moveTo>
                  <a:pt x="0" y="0"/>
                </a:moveTo>
                <a:lnTo>
                  <a:pt x="2590395" y="0"/>
                </a:lnTo>
                <a:lnTo>
                  <a:pt x="2590395" y="2590395"/>
                </a:lnTo>
                <a:lnTo>
                  <a:pt x="0" y="25903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88" name="Google Shape;188;p5"/>
          <p:cNvGrpSpPr/>
          <p:nvPr/>
        </p:nvGrpSpPr>
        <p:grpSpPr>
          <a:xfrm>
            <a:off x="1903111" y="3674137"/>
            <a:ext cx="2072288" cy="2072288"/>
            <a:chOff x="0" y="0"/>
            <a:chExt cx="812800" cy="812800"/>
          </a:xfrm>
        </p:grpSpPr>
        <p:sp>
          <p:nvSpPr>
            <p:cNvPr id="189" name="Google Shape;189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1" name="Google Shape;191;p5"/>
          <p:cNvSpPr/>
          <p:nvPr/>
        </p:nvSpPr>
        <p:spPr>
          <a:xfrm>
            <a:off x="9144000" y="3436734"/>
            <a:ext cx="2590395" cy="2590395"/>
          </a:xfrm>
          <a:custGeom>
            <a:rect b="b" l="l" r="r" t="t"/>
            <a:pathLst>
              <a:path extrusionOk="0" h="2590395" w="2590395">
                <a:moveTo>
                  <a:pt x="0" y="0"/>
                </a:moveTo>
                <a:lnTo>
                  <a:pt x="2590395" y="0"/>
                </a:lnTo>
                <a:lnTo>
                  <a:pt x="2590395" y="2590395"/>
                </a:lnTo>
                <a:lnTo>
                  <a:pt x="0" y="25903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92" name="Google Shape;192;p5"/>
          <p:cNvGrpSpPr/>
          <p:nvPr/>
        </p:nvGrpSpPr>
        <p:grpSpPr>
          <a:xfrm>
            <a:off x="9403053" y="3674137"/>
            <a:ext cx="2072288" cy="2072288"/>
            <a:chOff x="0" y="0"/>
            <a:chExt cx="812800" cy="812800"/>
          </a:xfrm>
        </p:grpSpPr>
        <p:sp>
          <p:nvSpPr>
            <p:cNvPr id="193" name="Google Shape;193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" name="Google Shape;195;p5"/>
          <p:cNvSpPr/>
          <p:nvPr/>
        </p:nvSpPr>
        <p:spPr>
          <a:xfrm>
            <a:off x="2409018" y="4025803"/>
            <a:ext cx="1060476" cy="1412256"/>
          </a:xfrm>
          <a:custGeom>
            <a:rect b="b" l="l" r="r" t="t"/>
            <a:pathLst>
              <a:path extrusionOk="0" h="1412256" w="1060476">
                <a:moveTo>
                  <a:pt x="0" y="0"/>
                </a:moveTo>
                <a:lnTo>
                  <a:pt x="1060475" y="0"/>
                </a:lnTo>
                <a:lnTo>
                  <a:pt x="1060475" y="1412256"/>
                </a:lnTo>
                <a:lnTo>
                  <a:pt x="0" y="1412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96" name="Google Shape;196;p5"/>
          <p:cNvGrpSpPr/>
          <p:nvPr/>
        </p:nvGrpSpPr>
        <p:grpSpPr>
          <a:xfrm>
            <a:off x="16744950" y="-981075"/>
            <a:ext cx="2864398" cy="2864398"/>
            <a:chOff x="0" y="0"/>
            <a:chExt cx="812800" cy="812800"/>
          </a:xfrm>
        </p:grpSpPr>
        <p:sp>
          <p:nvSpPr>
            <p:cNvPr id="197" name="Google Shape;197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D45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" name="Google Shape;199;p5"/>
          <p:cNvGrpSpPr/>
          <p:nvPr/>
        </p:nvGrpSpPr>
        <p:grpSpPr>
          <a:xfrm>
            <a:off x="15858243" y="451124"/>
            <a:ext cx="603155" cy="603155"/>
            <a:chOff x="0" y="0"/>
            <a:chExt cx="812800" cy="812800"/>
          </a:xfrm>
        </p:grpSpPr>
        <p:sp>
          <p:nvSpPr>
            <p:cNvPr id="200" name="Google Shape;200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2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2" name="Google Shape;202;p5"/>
          <p:cNvGrpSpPr/>
          <p:nvPr/>
        </p:nvGrpSpPr>
        <p:grpSpPr>
          <a:xfrm>
            <a:off x="16047633" y="1277496"/>
            <a:ext cx="827529" cy="827529"/>
            <a:chOff x="0" y="0"/>
            <a:chExt cx="812800" cy="812800"/>
          </a:xfrm>
        </p:grpSpPr>
        <p:sp>
          <p:nvSpPr>
            <p:cNvPr id="203" name="Google Shape;203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5" name="Google Shape;205;p5"/>
          <p:cNvSpPr/>
          <p:nvPr/>
        </p:nvSpPr>
        <p:spPr>
          <a:xfrm>
            <a:off x="1644058" y="6027129"/>
            <a:ext cx="2590395" cy="2590395"/>
          </a:xfrm>
          <a:custGeom>
            <a:rect b="b" l="l" r="r" t="t"/>
            <a:pathLst>
              <a:path extrusionOk="0" h="2590395" w="2590395">
                <a:moveTo>
                  <a:pt x="0" y="0"/>
                </a:moveTo>
                <a:lnTo>
                  <a:pt x="2590395" y="0"/>
                </a:lnTo>
                <a:lnTo>
                  <a:pt x="2590395" y="2590394"/>
                </a:lnTo>
                <a:lnTo>
                  <a:pt x="0" y="25903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06" name="Google Shape;206;p5"/>
          <p:cNvGrpSpPr/>
          <p:nvPr/>
        </p:nvGrpSpPr>
        <p:grpSpPr>
          <a:xfrm>
            <a:off x="1903111" y="6264531"/>
            <a:ext cx="2072288" cy="2072288"/>
            <a:chOff x="0" y="0"/>
            <a:chExt cx="812800" cy="812800"/>
          </a:xfrm>
        </p:grpSpPr>
        <p:sp>
          <p:nvSpPr>
            <p:cNvPr id="207" name="Google Shape;207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" name="Google Shape;209;p5"/>
          <p:cNvSpPr/>
          <p:nvPr/>
        </p:nvSpPr>
        <p:spPr>
          <a:xfrm>
            <a:off x="2409018" y="6616198"/>
            <a:ext cx="1060476" cy="1412256"/>
          </a:xfrm>
          <a:custGeom>
            <a:rect b="b" l="l" r="r" t="t"/>
            <a:pathLst>
              <a:path extrusionOk="0" h="1412256" w="1060476">
                <a:moveTo>
                  <a:pt x="0" y="0"/>
                </a:moveTo>
                <a:lnTo>
                  <a:pt x="1060475" y="0"/>
                </a:lnTo>
                <a:lnTo>
                  <a:pt x="1060475" y="1412256"/>
                </a:lnTo>
                <a:lnTo>
                  <a:pt x="0" y="1412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0" name="Google Shape;210;p5"/>
          <p:cNvSpPr/>
          <p:nvPr/>
        </p:nvSpPr>
        <p:spPr>
          <a:xfrm>
            <a:off x="9144000" y="6091269"/>
            <a:ext cx="2590395" cy="2590395"/>
          </a:xfrm>
          <a:custGeom>
            <a:rect b="b" l="l" r="r" t="t"/>
            <a:pathLst>
              <a:path extrusionOk="0" h="2590395" w="2590395">
                <a:moveTo>
                  <a:pt x="0" y="0"/>
                </a:moveTo>
                <a:lnTo>
                  <a:pt x="2590395" y="0"/>
                </a:lnTo>
                <a:lnTo>
                  <a:pt x="2590395" y="2590395"/>
                </a:lnTo>
                <a:lnTo>
                  <a:pt x="0" y="25903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11" name="Google Shape;211;p5"/>
          <p:cNvGrpSpPr/>
          <p:nvPr/>
        </p:nvGrpSpPr>
        <p:grpSpPr>
          <a:xfrm>
            <a:off x="9403053" y="6328672"/>
            <a:ext cx="2072288" cy="2072288"/>
            <a:chOff x="0" y="0"/>
            <a:chExt cx="812800" cy="812800"/>
          </a:xfrm>
        </p:grpSpPr>
        <p:sp>
          <p:nvSpPr>
            <p:cNvPr id="212" name="Google Shape;212;p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4" name="Google Shape;214;p5"/>
          <p:cNvSpPr/>
          <p:nvPr/>
        </p:nvSpPr>
        <p:spPr>
          <a:xfrm>
            <a:off x="2335590" y="6666176"/>
            <a:ext cx="1207332" cy="1352753"/>
          </a:xfrm>
          <a:custGeom>
            <a:rect b="b" l="l" r="r" t="t"/>
            <a:pathLst>
              <a:path extrusionOk="0" h="1352753" w="1207332">
                <a:moveTo>
                  <a:pt x="0" y="0"/>
                </a:moveTo>
                <a:lnTo>
                  <a:pt x="1207331" y="0"/>
                </a:lnTo>
                <a:lnTo>
                  <a:pt x="1207331" y="1352753"/>
                </a:lnTo>
                <a:lnTo>
                  <a:pt x="0" y="13527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5" name="Google Shape;215;p5"/>
          <p:cNvSpPr/>
          <p:nvPr/>
        </p:nvSpPr>
        <p:spPr>
          <a:xfrm>
            <a:off x="2532291" y="4200855"/>
            <a:ext cx="813930" cy="761024"/>
          </a:xfrm>
          <a:custGeom>
            <a:rect b="b" l="l" r="r" t="t"/>
            <a:pathLst>
              <a:path extrusionOk="0" h="761024" w="813930">
                <a:moveTo>
                  <a:pt x="0" y="0"/>
                </a:moveTo>
                <a:lnTo>
                  <a:pt x="813930" y="0"/>
                </a:lnTo>
                <a:lnTo>
                  <a:pt x="813930" y="761024"/>
                </a:lnTo>
                <a:lnTo>
                  <a:pt x="0" y="7610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6" name="Google Shape;216;p5"/>
          <p:cNvSpPr/>
          <p:nvPr/>
        </p:nvSpPr>
        <p:spPr>
          <a:xfrm>
            <a:off x="9890156" y="4236733"/>
            <a:ext cx="1098082" cy="947095"/>
          </a:xfrm>
          <a:custGeom>
            <a:rect b="b" l="l" r="r" t="t"/>
            <a:pathLst>
              <a:path extrusionOk="0" h="947095" w="1098082">
                <a:moveTo>
                  <a:pt x="0" y="0"/>
                </a:moveTo>
                <a:lnTo>
                  <a:pt x="1098082" y="0"/>
                </a:lnTo>
                <a:lnTo>
                  <a:pt x="1098082" y="947095"/>
                </a:lnTo>
                <a:lnTo>
                  <a:pt x="0" y="9470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7" name="Google Shape;217;p5"/>
          <p:cNvSpPr/>
          <p:nvPr/>
        </p:nvSpPr>
        <p:spPr>
          <a:xfrm>
            <a:off x="9780519" y="6683874"/>
            <a:ext cx="1317356" cy="1317356"/>
          </a:xfrm>
          <a:custGeom>
            <a:rect b="b" l="l" r="r" t="t"/>
            <a:pathLst>
              <a:path extrusionOk="0" h="1317356" w="1317356">
                <a:moveTo>
                  <a:pt x="0" y="0"/>
                </a:moveTo>
                <a:lnTo>
                  <a:pt x="1317356" y="0"/>
                </a:lnTo>
                <a:lnTo>
                  <a:pt x="1317356" y="1317357"/>
                </a:lnTo>
                <a:lnTo>
                  <a:pt x="0" y="13173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8" name="Google Shape;218;p5"/>
          <p:cNvSpPr txBox="1"/>
          <p:nvPr/>
        </p:nvSpPr>
        <p:spPr>
          <a:xfrm>
            <a:off x="2440799" y="384449"/>
            <a:ext cx="12868723" cy="2069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685" u="none" cap="none" strike="noStrike">
                <a:solidFill>
                  <a:srgbClr val="006AFF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Types of Learning Content Suited for Storytelling</a:t>
            </a:r>
            <a:endParaRPr/>
          </a:p>
        </p:txBody>
      </p:sp>
      <p:sp>
        <p:nvSpPr>
          <p:cNvPr id="219" name="Google Shape;219;p5"/>
          <p:cNvSpPr txBox="1"/>
          <p:nvPr/>
        </p:nvSpPr>
        <p:spPr>
          <a:xfrm>
            <a:off x="4325612" y="4397208"/>
            <a:ext cx="2605393" cy="6313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05" u="none" cap="none" strike="noStrike">
                <a:solidFill>
                  <a:srgbClr val="00175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Soft Skills</a:t>
            </a:r>
            <a:endParaRPr/>
          </a:p>
        </p:txBody>
      </p:sp>
      <p:sp>
        <p:nvSpPr>
          <p:cNvPr id="220" name="Google Shape;220;p5"/>
          <p:cNvSpPr txBox="1"/>
          <p:nvPr/>
        </p:nvSpPr>
        <p:spPr>
          <a:xfrm>
            <a:off x="11829645" y="4103281"/>
            <a:ext cx="4217989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02" u="none" cap="none" strike="noStrike">
                <a:solidFill>
                  <a:srgbClr val="00175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Ethical or Moral Dilemmas</a:t>
            </a:r>
            <a:endParaRPr/>
          </a:p>
        </p:txBody>
      </p:sp>
      <p:sp>
        <p:nvSpPr>
          <p:cNvPr id="221" name="Google Shape;221;p5"/>
          <p:cNvSpPr txBox="1"/>
          <p:nvPr/>
        </p:nvSpPr>
        <p:spPr>
          <a:xfrm>
            <a:off x="4325612" y="6372706"/>
            <a:ext cx="3962269" cy="18178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02" u="none" cap="none" strike="noStrike">
                <a:solidFill>
                  <a:srgbClr val="00175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Complex or Abstract Concepts</a:t>
            </a:r>
            <a:endParaRPr/>
          </a:p>
        </p:txBody>
      </p:sp>
      <p:sp>
        <p:nvSpPr>
          <p:cNvPr id="222" name="Google Shape;222;p5"/>
          <p:cNvSpPr txBox="1"/>
          <p:nvPr/>
        </p:nvSpPr>
        <p:spPr>
          <a:xfrm>
            <a:off x="11829645" y="6693676"/>
            <a:ext cx="3923496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02" u="none" cap="none" strike="noStrike">
                <a:solidFill>
                  <a:srgbClr val="00175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Historical or Cultural Topics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"/>
          <p:cNvGrpSpPr/>
          <p:nvPr/>
        </p:nvGrpSpPr>
        <p:grpSpPr>
          <a:xfrm>
            <a:off x="-1333959" y="4456745"/>
            <a:ext cx="20930696" cy="8807197"/>
            <a:chOff x="0" y="-38100"/>
            <a:chExt cx="5512611" cy="2319591"/>
          </a:xfrm>
        </p:grpSpPr>
        <p:sp>
          <p:nvSpPr>
            <p:cNvPr id="228" name="Google Shape;228;p7"/>
            <p:cNvSpPr/>
            <p:nvPr/>
          </p:nvSpPr>
          <p:spPr>
            <a:xfrm>
              <a:off x="0" y="0"/>
              <a:ext cx="5512611" cy="2281491"/>
            </a:xfrm>
            <a:custGeom>
              <a:rect b="b" l="l" r="r" t="t"/>
              <a:pathLst>
                <a:path extrusionOk="0" h="2281491" w="5512611">
                  <a:moveTo>
                    <a:pt x="0" y="0"/>
                  </a:moveTo>
                  <a:lnTo>
                    <a:pt x="5512611" y="0"/>
                  </a:lnTo>
                  <a:lnTo>
                    <a:pt x="5512611" y="2281491"/>
                  </a:lnTo>
                  <a:lnTo>
                    <a:pt x="0" y="2281491"/>
                  </a:lnTo>
                  <a:close/>
                </a:path>
              </a:pathLst>
            </a:custGeom>
            <a:solidFill>
              <a:srgbClr val="E0F2FF"/>
            </a:solidFill>
            <a:ln>
              <a:noFill/>
            </a:ln>
          </p:spPr>
        </p:sp>
        <p:sp>
          <p:nvSpPr>
            <p:cNvPr id="229" name="Google Shape;229;p7"/>
            <p:cNvSpPr txBox="1"/>
            <p:nvPr/>
          </p:nvSpPr>
          <p:spPr>
            <a:xfrm>
              <a:off x="0" y="-38100"/>
              <a:ext cx="5512611" cy="23195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0" name="Google Shape;230;p7"/>
          <p:cNvGrpSpPr/>
          <p:nvPr/>
        </p:nvGrpSpPr>
        <p:grpSpPr>
          <a:xfrm>
            <a:off x="1041012" y="3248211"/>
            <a:ext cx="16230600" cy="6010089"/>
            <a:chOff x="0" y="-38100"/>
            <a:chExt cx="4274726" cy="1582904"/>
          </a:xfrm>
        </p:grpSpPr>
        <p:sp>
          <p:nvSpPr>
            <p:cNvPr id="231" name="Google Shape;231;p7"/>
            <p:cNvSpPr/>
            <p:nvPr/>
          </p:nvSpPr>
          <p:spPr>
            <a:xfrm>
              <a:off x="0" y="0"/>
              <a:ext cx="4274726" cy="1544804"/>
            </a:xfrm>
            <a:custGeom>
              <a:rect b="b" l="l" r="r" t="t"/>
              <a:pathLst>
                <a:path extrusionOk="0" h="1544804" w="4274726">
                  <a:moveTo>
                    <a:pt x="35298" y="0"/>
                  </a:moveTo>
                  <a:lnTo>
                    <a:pt x="4239428" y="0"/>
                  </a:lnTo>
                  <a:cubicBezTo>
                    <a:pt x="4248790" y="0"/>
                    <a:pt x="4257768" y="3719"/>
                    <a:pt x="4264387" y="10338"/>
                  </a:cubicBezTo>
                  <a:cubicBezTo>
                    <a:pt x="4271007" y="16958"/>
                    <a:pt x="4274726" y="25936"/>
                    <a:pt x="4274726" y="35298"/>
                  </a:cubicBezTo>
                  <a:lnTo>
                    <a:pt x="4274726" y="1509506"/>
                  </a:lnTo>
                  <a:cubicBezTo>
                    <a:pt x="4274726" y="1518868"/>
                    <a:pt x="4271007" y="1527846"/>
                    <a:pt x="4264387" y="1534466"/>
                  </a:cubicBezTo>
                  <a:cubicBezTo>
                    <a:pt x="4257768" y="1541085"/>
                    <a:pt x="4248790" y="1544804"/>
                    <a:pt x="4239428" y="1544804"/>
                  </a:cubicBezTo>
                  <a:lnTo>
                    <a:pt x="35298" y="1544804"/>
                  </a:lnTo>
                  <a:cubicBezTo>
                    <a:pt x="25936" y="1544804"/>
                    <a:pt x="16958" y="1541085"/>
                    <a:pt x="10338" y="1534466"/>
                  </a:cubicBezTo>
                  <a:cubicBezTo>
                    <a:pt x="3719" y="1527846"/>
                    <a:pt x="0" y="1518868"/>
                    <a:pt x="0" y="1509506"/>
                  </a:cubicBezTo>
                  <a:lnTo>
                    <a:pt x="0" y="35298"/>
                  </a:lnTo>
                  <a:cubicBezTo>
                    <a:pt x="0" y="25936"/>
                    <a:pt x="3719" y="16958"/>
                    <a:pt x="10338" y="10338"/>
                  </a:cubicBezTo>
                  <a:cubicBezTo>
                    <a:pt x="16958" y="3719"/>
                    <a:pt x="25936" y="0"/>
                    <a:pt x="35298" y="0"/>
                  </a:cubicBezTo>
                  <a:close/>
                </a:path>
              </a:pathLst>
            </a:custGeom>
            <a:solidFill>
              <a:srgbClr val="E0F2FF"/>
            </a:solidFill>
            <a:ln cap="rnd" cmpd="sng" w="2476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7"/>
            <p:cNvSpPr txBox="1"/>
            <p:nvPr/>
          </p:nvSpPr>
          <p:spPr>
            <a:xfrm>
              <a:off x="0" y="-38100"/>
              <a:ext cx="4274726" cy="15829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3" name="Google Shape;233;p7"/>
          <p:cNvSpPr txBox="1"/>
          <p:nvPr/>
        </p:nvSpPr>
        <p:spPr>
          <a:xfrm>
            <a:off x="4135087" y="301161"/>
            <a:ext cx="10017825" cy="27050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835" u="none" cap="none" strike="noStrike">
                <a:solidFill>
                  <a:srgbClr val="006AFF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Incorporating Storytelling into Instructional Design</a:t>
            </a:r>
            <a:endParaRPr/>
          </a:p>
        </p:txBody>
      </p:sp>
      <p:grpSp>
        <p:nvGrpSpPr>
          <p:cNvPr id="234" name="Google Shape;234;p7"/>
          <p:cNvGrpSpPr/>
          <p:nvPr/>
        </p:nvGrpSpPr>
        <p:grpSpPr>
          <a:xfrm>
            <a:off x="2179367" y="4012615"/>
            <a:ext cx="2138934" cy="2138934"/>
            <a:chOff x="0" y="0"/>
            <a:chExt cx="812800" cy="812800"/>
          </a:xfrm>
        </p:grpSpPr>
        <p:sp>
          <p:nvSpPr>
            <p:cNvPr id="235" name="Google Shape;235;p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2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7" name="Google Shape;237;p7"/>
          <p:cNvGrpSpPr/>
          <p:nvPr/>
        </p:nvGrpSpPr>
        <p:grpSpPr>
          <a:xfrm>
            <a:off x="5120644" y="4012615"/>
            <a:ext cx="2138934" cy="2138934"/>
            <a:chOff x="0" y="0"/>
            <a:chExt cx="812800" cy="812800"/>
          </a:xfrm>
        </p:grpSpPr>
        <p:sp>
          <p:nvSpPr>
            <p:cNvPr id="238" name="Google Shape;238;p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2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0" name="Google Shape;240;p7"/>
          <p:cNvGrpSpPr/>
          <p:nvPr/>
        </p:nvGrpSpPr>
        <p:grpSpPr>
          <a:xfrm>
            <a:off x="8061922" y="4012615"/>
            <a:ext cx="2138934" cy="2138934"/>
            <a:chOff x="0" y="0"/>
            <a:chExt cx="812800" cy="812800"/>
          </a:xfrm>
        </p:grpSpPr>
        <p:sp>
          <p:nvSpPr>
            <p:cNvPr id="241" name="Google Shape;241;p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2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3" name="Google Shape;243;p7"/>
          <p:cNvGrpSpPr/>
          <p:nvPr/>
        </p:nvGrpSpPr>
        <p:grpSpPr>
          <a:xfrm>
            <a:off x="11003199" y="4012615"/>
            <a:ext cx="2138934" cy="2138934"/>
            <a:chOff x="0" y="0"/>
            <a:chExt cx="812800" cy="812800"/>
          </a:xfrm>
        </p:grpSpPr>
        <p:sp>
          <p:nvSpPr>
            <p:cNvPr id="244" name="Google Shape;244;p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2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6" name="Google Shape;246;p7"/>
          <p:cNvGrpSpPr/>
          <p:nvPr/>
        </p:nvGrpSpPr>
        <p:grpSpPr>
          <a:xfrm>
            <a:off x="13944476" y="4012615"/>
            <a:ext cx="2138934" cy="2138934"/>
            <a:chOff x="0" y="0"/>
            <a:chExt cx="812800" cy="812800"/>
          </a:xfrm>
        </p:grpSpPr>
        <p:sp>
          <p:nvSpPr>
            <p:cNvPr id="247" name="Google Shape;247;p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2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9" name="Google Shape;249;p7"/>
          <p:cNvSpPr txBox="1"/>
          <p:nvPr/>
        </p:nvSpPr>
        <p:spPr>
          <a:xfrm>
            <a:off x="2073616" y="7334192"/>
            <a:ext cx="2350437" cy="1228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5" u="none" cap="none" strike="noStrike">
                <a:solidFill>
                  <a:srgbClr val="00175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Identify the learning objectives and determine where storytelling can enhance engagement and understanding.</a:t>
            </a:r>
            <a:endParaRPr/>
          </a:p>
        </p:txBody>
      </p:sp>
      <p:sp>
        <p:nvSpPr>
          <p:cNvPr id="250" name="Google Shape;250;p7"/>
          <p:cNvSpPr txBox="1"/>
          <p:nvPr/>
        </p:nvSpPr>
        <p:spPr>
          <a:xfrm>
            <a:off x="2073616" y="6531528"/>
            <a:ext cx="2350437" cy="475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72" u="none" cap="none" strike="noStrike">
                <a:solidFill>
                  <a:srgbClr val="00175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Analysis</a:t>
            </a:r>
            <a:endParaRPr/>
          </a:p>
        </p:txBody>
      </p:sp>
      <p:sp>
        <p:nvSpPr>
          <p:cNvPr id="251" name="Google Shape;251;p7"/>
          <p:cNvSpPr txBox="1"/>
          <p:nvPr/>
        </p:nvSpPr>
        <p:spPr>
          <a:xfrm>
            <a:off x="4973964" y="7334192"/>
            <a:ext cx="2400882" cy="985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5" u="none" cap="none" strike="noStrike">
                <a:solidFill>
                  <a:srgbClr val="00175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Craft narratives, create characters, and develop storylines that align with the learning objectives.</a:t>
            </a:r>
            <a:endParaRPr/>
          </a:p>
        </p:txBody>
      </p:sp>
      <p:sp>
        <p:nvSpPr>
          <p:cNvPr id="252" name="Google Shape;252;p7"/>
          <p:cNvSpPr txBox="1"/>
          <p:nvPr/>
        </p:nvSpPr>
        <p:spPr>
          <a:xfrm>
            <a:off x="4999186" y="6531528"/>
            <a:ext cx="2350437" cy="475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72" u="none" cap="none" strike="noStrike">
                <a:solidFill>
                  <a:srgbClr val="00175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Design</a:t>
            </a:r>
            <a:endParaRPr/>
          </a:p>
        </p:txBody>
      </p:sp>
      <p:sp>
        <p:nvSpPr>
          <p:cNvPr id="253" name="Google Shape;253;p7"/>
          <p:cNvSpPr txBox="1"/>
          <p:nvPr/>
        </p:nvSpPr>
        <p:spPr>
          <a:xfrm>
            <a:off x="7955871" y="7334192"/>
            <a:ext cx="2400882" cy="1228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5" u="none" cap="none" strike="noStrike">
                <a:solidFill>
                  <a:srgbClr val="00175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Integrate storytelling elements into learning materials, such as videos, interactive scenarios, or case studies.</a:t>
            </a:r>
            <a:endParaRPr/>
          </a:p>
        </p:txBody>
      </p:sp>
      <p:sp>
        <p:nvSpPr>
          <p:cNvPr id="254" name="Google Shape;254;p7"/>
          <p:cNvSpPr txBox="1"/>
          <p:nvPr/>
        </p:nvSpPr>
        <p:spPr>
          <a:xfrm>
            <a:off x="7981093" y="6531528"/>
            <a:ext cx="2350437" cy="474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72" u="none" cap="none" strike="noStrike">
                <a:solidFill>
                  <a:srgbClr val="00175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Develop</a:t>
            </a:r>
            <a:endParaRPr/>
          </a:p>
        </p:txBody>
      </p:sp>
      <p:sp>
        <p:nvSpPr>
          <p:cNvPr id="255" name="Google Shape;255;p7"/>
          <p:cNvSpPr txBox="1"/>
          <p:nvPr/>
        </p:nvSpPr>
        <p:spPr>
          <a:xfrm>
            <a:off x="10985403" y="7334192"/>
            <a:ext cx="2400882" cy="1228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5" u="none" cap="none" strike="noStrike">
                <a:solidFill>
                  <a:srgbClr val="00175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Facilitate learner interaction with the stories and provide opportunities for reflection and application.</a:t>
            </a:r>
            <a:endParaRPr/>
          </a:p>
        </p:txBody>
      </p:sp>
      <p:sp>
        <p:nvSpPr>
          <p:cNvPr id="256" name="Google Shape;256;p7"/>
          <p:cNvSpPr txBox="1"/>
          <p:nvPr/>
        </p:nvSpPr>
        <p:spPr>
          <a:xfrm>
            <a:off x="11010625" y="6531528"/>
            <a:ext cx="2350437" cy="475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72" u="none" cap="none" strike="noStrike">
                <a:solidFill>
                  <a:srgbClr val="00175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Implement</a:t>
            </a:r>
            <a:endParaRPr/>
          </a:p>
        </p:txBody>
      </p:sp>
      <p:sp>
        <p:nvSpPr>
          <p:cNvPr id="257" name="Google Shape;257;p7"/>
          <p:cNvSpPr txBox="1"/>
          <p:nvPr/>
        </p:nvSpPr>
        <p:spPr>
          <a:xfrm>
            <a:off x="13813502" y="7334192"/>
            <a:ext cx="2400882" cy="1228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85" u="none" cap="none" strike="noStrike">
                <a:solidFill>
                  <a:srgbClr val="00175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Assess the effectiveness of storytelling in achieving the desired learning outcomes and make adjustments as needed.</a:t>
            </a:r>
            <a:endParaRPr/>
          </a:p>
        </p:txBody>
      </p:sp>
      <p:sp>
        <p:nvSpPr>
          <p:cNvPr id="258" name="Google Shape;258;p7"/>
          <p:cNvSpPr txBox="1"/>
          <p:nvPr/>
        </p:nvSpPr>
        <p:spPr>
          <a:xfrm>
            <a:off x="13838725" y="6531528"/>
            <a:ext cx="2350437" cy="474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72" u="none" cap="none" strike="noStrike">
                <a:solidFill>
                  <a:srgbClr val="001751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Evaluate</a:t>
            </a:r>
            <a:endParaRPr/>
          </a:p>
        </p:txBody>
      </p:sp>
      <p:grpSp>
        <p:nvGrpSpPr>
          <p:cNvPr id="259" name="Google Shape;259;p7"/>
          <p:cNvGrpSpPr/>
          <p:nvPr/>
        </p:nvGrpSpPr>
        <p:grpSpPr>
          <a:xfrm>
            <a:off x="16744950" y="-981075"/>
            <a:ext cx="2864398" cy="2864398"/>
            <a:chOff x="0" y="0"/>
            <a:chExt cx="812800" cy="812800"/>
          </a:xfrm>
        </p:grpSpPr>
        <p:sp>
          <p:nvSpPr>
            <p:cNvPr id="260" name="Google Shape;260;p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D45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2" name="Google Shape;262;p7"/>
          <p:cNvGrpSpPr/>
          <p:nvPr/>
        </p:nvGrpSpPr>
        <p:grpSpPr>
          <a:xfrm>
            <a:off x="15858243" y="451124"/>
            <a:ext cx="603155" cy="603155"/>
            <a:chOff x="0" y="0"/>
            <a:chExt cx="812800" cy="812800"/>
          </a:xfrm>
        </p:grpSpPr>
        <p:sp>
          <p:nvSpPr>
            <p:cNvPr id="263" name="Google Shape;263;p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2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5" name="Google Shape;265;p7"/>
          <p:cNvGrpSpPr/>
          <p:nvPr/>
        </p:nvGrpSpPr>
        <p:grpSpPr>
          <a:xfrm>
            <a:off x="16047633" y="1277496"/>
            <a:ext cx="827529" cy="827529"/>
            <a:chOff x="0" y="0"/>
            <a:chExt cx="812800" cy="812800"/>
          </a:xfrm>
        </p:grpSpPr>
        <p:sp>
          <p:nvSpPr>
            <p:cNvPr id="266" name="Google Shape;266;p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8" name="Google Shape;268;p7"/>
          <p:cNvSpPr/>
          <p:nvPr/>
        </p:nvSpPr>
        <p:spPr>
          <a:xfrm>
            <a:off x="2574738" y="4408000"/>
            <a:ext cx="1348200" cy="1348200"/>
          </a:xfrm>
          <a:prstGeom prst="mathPlus">
            <a:avLst>
              <a:gd fmla="val 23520" name="adj1"/>
            </a:avLst>
          </a:prstGeom>
          <a:solidFill>
            <a:srgbClr val="006A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7"/>
          <p:cNvSpPr/>
          <p:nvPr/>
        </p:nvSpPr>
        <p:spPr>
          <a:xfrm>
            <a:off x="5500288" y="4408000"/>
            <a:ext cx="1348200" cy="1348200"/>
          </a:xfrm>
          <a:prstGeom prst="mathPlus">
            <a:avLst>
              <a:gd fmla="val 23520" name="adj1"/>
            </a:avLst>
          </a:prstGeom>
          <a:solidFill>
            <a:srgbClr val="006A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7"/>
          <p:cNvSpPr/>
          <p:nvPr/>
        </p:nvSpPr>
        <p:spPr>
          <a:xfrm>
            <a:off x="8457288" y="4408000"/>
            <a:ext cx="1348200" cy="1348200"/>
          </a:xfrm>
          <a:prstGeom prst="mathPlus">
            <a:avLst>
              <a:gd fmla="val 23520" name="adj1"/>
            </a:avLst>
          </a:prstGeom>
          <a:solidFill>
            <a:srgbClr val="006A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7"/>
          <p:cNvSpPr/>
          <p:nvPr/>
        </p:nvSpPr>
        <p:spPr>
          <a:xfrm>
            <a:off x="11398563" y="4408000"/>
            <a:ext cx="1348200" cy="1348200"/>
          </a:xfrm>
          <a:prstGeom prst="mathPlus">
            <a:avLst>
              <a:gd fmla="val 23520" name="adj1"/>
            </a:avLst>
          </a:prstGeom>
          <a:solidFill>
            <a:srgbClr val="006A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7"/>
          <p:cNvSpPr/>
          <p:nvPr/>
        </p:nvSpPr>
        <p:spPr>
          <a:xfrm>
            <a:off x="14339863" y="4408000"/>
            <a:ext cx="1348200" cy="1348200"/>
          </a:xfrm>
          <a:prstGeom prst="mathPlus">
            <a:avLst>
              <a:gd fmla="val 23520" name="adj1"/>
            </a:avLst>
          </a:prstGeom>
          <a:solidFill>
            <a:srgbClr val="006A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8"/>
          <p:cNvGrpSpPr/>
          <p:nvPr/>
        </p:nvGrpSpPr>
        <p:grpSpPr>
          <a:xfrm>
            <a:off x="-700722" y="3549799"/>
            <a:ext cx="20209655" cy="7422294"/>
            <a:chOff x="0" y="-38100"/>
            <a:chExt cx="5322707" cy="1954843"/>
          </a:xfrm>
        </p:grpSpPr>
        <p:sp>
          <p:nvSpPr>
            <p:cNvPr id="278" name="Google Shape;278;p8"/>
            <p:cNvSpPr/>
            <p:nvPr/>
          </p:nvSpPr>
          <p:spPr>
            <a:xfrm>
              <a:off x="0" y="0"/>
              <a:ext cx="5322707" cy="1916743"/>
            </a:xfrm>
            <a:custGeom>
              <a:rect b="b" l="l" r="r" t="t"/>
              <a:pathLst>
                <a:path extrusionOk="0" h="1916743" w="5322707">
                  <a:moveTo>
                    <a:pt x="0" y="0"/>
                  </a:moveTo>
                  <a:lnTo>
                    <a:pt x="5322707" y="0"/>
                  </a:lnTo>
                  <a:lnTo>
                    <a:pt x="5322707" y="1916743"/>
                  </a:lnTo>
                  <a:lnTo>
                    <a:pt x="0" y="1916743"/>
                  </a:lnTo>
                  <a:close/>
                </a:path>
              </a:pathLst>
            </a:custGeom>
            <a:solidFill>
              <a:srgbClr val="E0F2FF"/>
            </a:solidFill>
            <a:ln>
              <a:noFill/>
            </a:ln>
          </p:spPr>
        </p:sp>
        <p:sp>
          <p:nvSpPr>
            <p:cNvPr id="279" name="Google Shape;279;p8"/>
            <p:cNvSpPr txBox="1"/>
            <p:nvPr/>
          </p:nvSpPr>
          <p:spPr>
            <a:xfrm>
              <a:off x="0" y="-38100"/>
              <a:ext cx="5322706" cy="19548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0" name="Google Shape;280;p8"/>
          <p:cNvGrpSpPr/>
          <p:nvPr/>
        </p:nvGrpSpPr>
        <p:grpSpPr>
          <a:xfrm>
            <a:off x="1298165" y="6997154"/>
            <a:ext cx="1072295" cy="1072295"/>
            <a:chOff x="0" y="0"/>
            <a:chExt cx="812800" cy="812800"/>
          </a:xfrm>
        </p:grpSpPr>
        <p:sp>
          <p:nvSpPr>
            <p:cNvPr id="281" name="Google Shape;281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A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1298165" y="8378801"/>
            <a:ext cx="1072295" cy="1072295"/>
            <a:chOff x="0" y="0"/>
            <a:chExt cx="812800" cy="812800"/>
          </a:xfrm>
        </p:grpSpPr>
        <p:sp>
          <p:nvSpPr>
            <p:cNvPr id="284" name="Google Shape;284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A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" name="Google Shape;286;p8"/>
          <p:cNvGrpSpPr/>
          <p:nvPr/>
        </p:nvGrpSpPr>
        <p:grpSpPr>
          <a:xfrm>
            <a:off x="9689854" y="4206079"/>
            <a:ext cx="1072295" cy="1072295"/>
            <a:chOff x="0" y="0"/>
            <a:chExt cx="812800" cy="812800"/>
          </a:xfrm>
        </p:grpSpPr>
        <p:sp>
          <p:nvSpPr>
            <p:cNvPr id="287" name="Google Shape;287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A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9" name="Google Shape;289;p8"/>
          <p:cNvGrpSpPr/>
          <p:nvPr/>
        </p:nvGrpSpPr>
        <p:grpSpPr>
          <a:xfrm>
            <a:off x="9689854" y="5675896"/>
            <a:ext cx="1072295" cy="1072295"/>
            <a:chOff x="0" y="0"/>
            <a:chExt cx="812800" cy="812800"/>
          </a:xfrm>
        </p:grpSpPr>
        <p:sp>
          <p:nvSpPr>
            <p:cNvPr id="290" name="Google Shape;290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A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2" name="Google Shape;292;p8"/>
          <p:cNvGrpSpPr/>
          <p:nvPr/>
        </p:nvGrpSpPr>
        <p:grpSpPr>
          <a:xfrm>
            <a:off x="9689854" y="7148242"/>
            <a:ext cx="1072295" cy="1072295"/>
            <a:chOff x="0" y="0"/>
            <a:chExt cx="812800" cy="812800"/>
          </a:xfrm>
        </p:grpSpPr>
        <p:sp>
          <p:nvSpPr>
            <p:cNvPr id="293" name="Google Shape;293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A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5" name="Google Shape;295;p8"/>
          <p:cNvSpPr/>
          <p:nvPr/>
        </p:nvSpPr>
        <p:spPr>
          <a:xfrm>
            <a:off x="1528202" y="7204631"/>
            <a:ext cx="612223" cy="667273"/>
          </a:xfrm>
          <a:custGeom>
            <a:rect b="b" l="l" r="r" t="t"/>
            <a:pathLst>
              <a:path extrusionOk="0" h="667273" w="612223">
                <a:moveTo>
                  <a:pt x="0" y="0"/>
                </a:moveTo>
                <a:lnTo>
                  <a:pt x="612222" y="0"/>
                </a:lnTo>
                <a:lnTo>
                  <a:pt x="612222" y="667273"/>
                </a:lnTo>
                <a:lnTo>
                  <a:pt x="0" y="6672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6" name="Google Shape;296;p8"/>
          <p:cNvSpPr/>
          <p:nvPr/>
        </p:nvSpPr>
        <p:spPr>
          <a:xfrm>
            <a:off x="1528202" y="8610462"/>
            <a:ext cx="612223" cy="667273"/>
          </a:xfrm>
          <a:custGeom>
            <a:rect b="b" l="l" r="r" t="t"/>
            <a:pathLst>
              <a:path extrusionOk="0" h="667273" w="612223">
                <a:moveTo>
                  <a:pt x="0" y="0"/>
                </a:moveTo>
                <a:lnTo>
                  <a:pt x="612222" y="0"/>
                </a:lnTo>
                <a:lnTo>
                  <a:pt x="612222" y="667272"/>
                </a:lnTo>
                <a:lnTo>
                  <a:pt x="0" y="6672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7" name="Google Shape;297;p8"/>
          <p:cNvSpPr/>
          <p:nvPr/>
        </p:nvSpPr>
        <p:spPr>
          <a:xfrm>
            <a:off x="9919890" y="4444204"/>
            <a:ext cx="612223" cy="667273"/>
          </a:xfrm>
          <a:custGeom>
            <a:rect b="b" l="l" r="r" t="t"/>
            <a:pathLst>
              <a:path extrusionOk="0" h="667273" w="612223">
                <a:moveTo>
                  <a:pt x="0" y="0"/>
                </a:moveTo>
                <a:lnTo>
                  <a:pt x="612223" y="0"/>
                </a:lnTo>
                <a:lnTo>
                  <a:pt x="612223" y="667273"/>
                </a:lnTo>
                <a:lnTo>
                  <a:pt x="0" y="6672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8" name="Google Shape;298;p8"/>
          <p:cNvSpPr/>
          <p:nvPr/>
        </p:nvSpPr>
        <p:spPr>
          <a:xfrm>
            <a:off x="9919890" y="5909109"/>
            <a:ext cx="612223" cy="667273"/>
          </a:xfrm>
          <a:custGeom>
            <a:rect b="b" l="l" r="r" t="t"/>
            <a:pathLst>
              <a:path extrusionOk="0" h="667273" w="612223">
                <a:moveTo>
                  <a:pt x="0" y="0"/>
                </a:moveTo>
                <a:lnTo>
                  <a:pt x="612223" y="0"/>
                </a:lnTo>
                <a:lnTo>
                  <a:pt x="612223" y="667272"/>
                </a:lnTo>
                <a:lnTo>
                  <a:pt x="0" y="6672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9" name="Google Shape;299;p8"/>
          <p:cNvSpPr/>
          <p:nvPr/>
        </p:nvSpPr>
        <p:spPr>
          <a:xfrm>
            <a:off x="9919890" y="7403693"/>
            <a:ext cx="612223" cy="667273"/>
          </a:xfrm>
          <a:custGeom>
            <a:rect b="b" l="l" r="r" t="t"/>
            <a:pathLst>
              <a:path extrusionOk="0" h="667273" w="612223">
                <a:moveTo>
                  <a:pt x="0" y="0"/>
                </a:moveTo>
                <a:lnTo>
                  <a:pt x="612223" y="0"/>
                </a:lnTo>
                <a:lnTo>
                  <a:pt x="612223" y="667273"/>
                </a:lnTo>
                <a:lnTo>
                  <a:pt x="0" y="6672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0" name="Google Shape;300;p8"/>
          <p:cNvSpPr txBox="1"/>
          <p:nvPr/>
        </p:nvSpPr>
        <p:spPr>
          <a:xfrm>
            <a:off x="3870297" y="742359"/>
            <a:ext cx="10547406" cy="1847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896" u="none" cap="none" strike="noStrike">
                <a:solidFill>
                  <a:srgbClr val="006AFF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How Storytelling Supports Design Thinking</a:t>
            </a:r>
            <a:endParaRPr/>
          </a:p>
        </p:txBody>
      </p:sp>
      <p:sp>
        <p:nvSpPr>
          <p:cNvPr id="301" name="Google Shape;301;p8"/>
          <p:cNvSpPr txBox="1"/>
          <p:nvPr/>
        </p:nvSpPr>
        <p:spPr>
          <a:xfrm>
            <a:off x="2653914" y="7304701"/>
            <a:ext cx="6750190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70" u="none" cap="none" strike="noStrike">
                <a:solidFill>
                  <a:srgbClr val="0D4599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Ideation and Brainstorming</a:t>
            </a:r>
            <a:endParaRPr/>
          </a:p>
        </p:txBody>
      </p:sp>
      <p:sp>
        <p:nvSpPr>
          <p:cNvPr id="302" name="Google Shape;302;p8"/>
          <p:cNvSpPr txBox="1"/>
          <p:nvPr/>
        </p:nvSpPr>
        <p:spPr>
          <a:xfrm>
            <a:off x="2653914" y="8715498"/>
            <a:ext cx="6490086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70" u="none" cap="none" strike="noStrike">
                <a:solidFill>
                  <a:srgbClr val="0D4599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Collaboration and Communication</a:t>
            </a:r>
            <a:endParaRPr/>
          </a:p>
        </p:txBody>
      </p:sp>
      <p:sp>
        <p:nvSpPr>
          <p:cNvPr id="303" name="Google Shape;303;p8"/>
          <p:cNvSpPr txBox="1"/>
          <p:nvPr/>
        </p:nvSpPr>
        <p:spPr>
          <a:xfrm>
            <a:off x="11043306" y="4518593"/>
            <a:ext cx="5948826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70" u="none" cap="none" strike="noStrike">
                <a:solidFill>
                  <a:srgbClr val="0D4599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Iteration and Prototyping</a:t>
            </a:r>
            <a:endParaRPr/>
          </a:p>
        </p:txBody>
      </p:sp>
      <p:sp>
        <p:nvSpPr>
          <p:cNvPr id="304" name="Google Shape;304;p8"/>
          <p:cNvSpPr txBox="1"/>
          <p:nvPr/>
        </p:nvSpPr>
        <p:spPr>
          <a:xfrm>
            <a:off x="11047899" y="5983444"/>
            <a:ext cx="5393684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70" u="none" cap="none" strike="noStrike">
                <a:solidFill>
                  <a:srgbClr val="0D4599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User Testing and Feedback</a:t>
            </a:r>
            <a:endParaRPr/>
          </a:p>
        </p:txBody>
      </p:sp>
      <p:sp>
        <p:nvSpPr>
          <p:cNvPr id="305" name="Google Shape;305;p8"/>
          <p:cNvSpPr txBox="1"/>
          <p:nvPr/>
        </p:nvSpPr>
        <p:spPr>
          <a:xfrm>
            <a:off x="11043306" y="7508730"/>
            <a:ext cx="5208961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70" u="none" cap="none" strike="noStrike">
                <a:solidFill>
                  <a:srgbClr val="0D4599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Pitching and Advocacy</a:t>
            </a:r>
            <a:endParaRPr/>
          </a:p>
        </p:txBody>
      </p:sp>
      <p:grpSp>
        <p:nvGrpSpPr>
          <p:cNvPr id="306" name="Google Shape;306;p8"/>
          <p:cNvGrpSpPr/>
          <p:nvPr/>
        </p:nvGrpSpPr>
        <p:grpSpPr>
          <a:xfrm>
            <a:off x="1298165" y="5577804"/>
            <a:ext cx="1072295" cy="1072295"/>
            <a:chOff x="0" y="0"/>
            <a:chExt cx="812800" cy="812800"/>
          </a:xfrm>
        </p:grpSpPr>
        <p:sp>
          <p:nvSpPr>
            <p:cNvPr id="307" name="Google Shape;307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A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9" name="Google Shape;309;p8"/>
          <p:cNvSpPr/>
          <p:nvPr/>
        </p:nvSpPr>
        <p:spPr>
          <a:xfrm>
            <a:off x="1528202" y="5785282"/>
            <a:ext cx="612223" cy="667273"/>
          </a:xfrm>
          <a:custGeom>
            <a:rect b="b" l="l" r="r" t="t"/>
            <a:pathLst>
              <a:path extrusionOk="0" h="667273" w="612223">
                <a:moveTo>
                  <a:pt x="0" y="0"/>
                </a:moveTo>
                <a:lnTo>
                  <a:pt x="612222" y="0"/>
                </a:lnTo>
                <a:lnTo>
                  <a:pt x="612222" y="667272"/>
                </a:lnTo>
                <a:lnTo>
                  <a:pt x="0" y="6672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0" name="Google Shape;310;p8"/>
          <p:cNvSpPr txBox="1"/>
          <p:nvPr/>
        </p:nvSpPr>
        <p:spPr>
          <a:xfrm>
            <a:off x="2653914" y="5890318"/>
            <a:ext cx="6750190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70" u="none" cap="none" strike="noStrike">
                <a:solidFill>
                  <a:srgbClr val="0D4599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Problem Framing</a:t>
            </a:r>
            <a:endParaRPr/>
          </a:p>
        </p:txBody>
      </p:sp>
      <p:grpSp>
        <p:nvGrpSpPr>
          <p:cNvPr id="311" name="Google Shape;311;p8"/>
          <p:cNvGrpSpPr/>
          <p:nvPr/>
        </p:nvGrpSpPr>
        <p:grpSpPr>
          <a:xfrm>
            <a:off x="1298165" y="4206079"/>
            <a:ext cx="1072295" cy="1072295"/>
            <a:chOff x="0" y="0"/>
            <a:chExt cx="812800" cy="812800"/>
          </a:xfrm>
        </p:grpSpPr>
        <p:sp>
          <p:nvSpPr>
            <p:cNvPr id="312" name="Google Shape;312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A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4" name="Google Shape;314;p8"/>
          <p:cNvSpPr/>
          <p:nvPr/>
        </p:nvSpPr>
        <p:spPr>
          <a:xfrm>
            <a:off x="1528202" y="4413557"/>
            <a:ext cx="612223" cy="667273"/>
          </a:xfrm>
          <a:custGeom>
            <a:rect b="b" l="l" r="r" t="t"/>
            <a:pathLst>
              <a:path extrusionOk="0" h="667273" w="612223">
                <a:moveTo>
                  <a:pt x="0" y="0"/>
                </a:moveTo>
                <a:lnTo>
                  <a:pt x="612222" y="0"/>
                </a:lnTo>
                <a:lnTo>
                  <a:pt x="612222" y="667272"/>
                </a:lnTo>
                <a:lnTo>
                  <a:pt x="0" y="6672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5" name="Google Shape;315;p8"/>
          <p:cNvSpPr txBox="1"/>
          <p:nvPr/>
        </p:nvSpPr>
        <p:spPr>
          <a:xfrm>
            <a:off x="2653914" y="4513627"/>
            <a:ext cx="6750190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70" u="none" cap="none" strike="noStrike">
                <a:solidFill>
                  <a:srgbClr val="0D4599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Empathy and Understanding</a:t>
            </a:r>
            <a:endParaRPr/>
          </a:p>
        </p:txBody>
      </p:sp>
      <p:grpSp>
        <p:nvGrpSpPr>
          <p:cNvPr id="316" name="Google Shape;316;p8"/>
          <p:cNvGrpSpPr/>
          <p:nvPr/>
        </p:nvGrpSpPr>
        <p:grpSpPr>
          <a:xfrm>
            <a:off x="16744950" y="-981075"/>
            <a:ext cx="2864398" cy="2864398"/>
            <a:chOff x="0" y="0"/>
            <a:chExt cx="812800" cy="812800"/>
          </a:xfrm>
        </p:grpSpPr>
        <p:sp>
          <p:nvSpPr>
            <p:cNvPr id="317" name="Google Shape;317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D45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9" name="Google Shape;319;p8"/>
          <p:cNvGrpSpPr/>
          <p:nvPr/>
        </p:nvGrpSpPr>
        <p:grpSpPr>
          <a:xfrm>
            <a:off x="15858243" y="451124"/>
            <a:ext cx="603155" cy="603155"/>
            <a:chOff x="0" y="0"/>
            <a:chExt cx="812800" cy="812800"/>
          </a:xfrm>
        </p:grpSpPr>
        <p:sp>
          <p:nvSpPr>
            <p:cNvPr id="320" name="Google Shape;320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2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2" name="Google Shape;322;p8"/>
          <p:cNvGrpSpPr/>
          <p:nvPr/>
        </p:nvGrpSpPr>
        <p:grpSpPr>
          <a:xfrm>
            <a:off x="16047633" y="1277496"/>
            <a:ext cx="827529" cy="827529"/>
            <a:chOff x="0" y="0"/>
            <a:chExt cx="812800" cy="812800"/>
          </a:xfrm>
        </p:grpSpPr>
        <p:sp>
          <p:nvSpPr>
            <p:cNvPr id="323" name="Google Shape;323;p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"/>
          <p:cNvSpPr txBox="1"/>
          <p:nvPr/>
        </p:nvSpPr>
        <p:spPr>
          <a:xfrm>
            <a:off x="10149629" y="3295650"/>
            <a:ext cx="7777324" cy="3638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896" u="none" cap="none" strike="noStrike">
                <a:solidFill>
                  <a:srgbClr val="006AFF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Storytelling Framework for Instructional Designers</a:t>
            </a:r>
            <a:endParaRPr/>
          </a:p>
        </p:txBody>
      </p:sp>
      <p:grpSp>
        <p:nvGrpSpPr>
          <p:cNvPr id="330" name="Google Shape;330;p9"/>
          <p:cNvGrpSpPr/>
          <p:nvPr/>
        </p:nvGrpSpPr>
        <p:grpSpPr>
          <a:xfrm>
            <a:off x="-5536367" y="-2307782"/>
            <a:ext cx="14680367" cy="14680367"/>
            <a:chOff x="0" y="0"/>
            <a:chExt cx="837653" cy="837653"/>
          </a:xfrm>
        </p:grpSpPr>
        <p:sp>
          <p:nvSpPr>
            <p:cNvPr id="331" name="Google Shape;331;p9"/>
            <p:cNvSpPr/>
            <p:nvPr/>
          </p:nvSpPr>
          <p:spPr>
            <a:xfrm>
              <a:off x="0" y="0"/>
              <a:ext cx="837653" cy="837653"/>
            </a:xfrm>
            <a:custGeom>
              <a:rect b="b" l="l" r="r" t="t"/>
              <a:pathLst>
                <a:path extrusionOk="0" h="837653" w="837653">
                  <a:moveTo>
                    <a:pt x="418826" y="0"/>
                  </a:moveTo>
                  <a:cubicBezTo>
                    <a:pt x="187515" y="0"/>
                    <a:pt x="0" y="187515"/>
                    <a:pt x="0" y="418826"/>
                  </a:cubicBezTo>
                  <a:cubicBezTo>
                    <a:pt x="0" y="650138"/>
                    <a:pt x="187515" y="837653"/>
                    <a:pt x="418826" y="837653"/>
                  </a:cubicBezTo>
                  <a:cubicBezTo>
                    <a:pt x="650138" y="837653"/>
                    <a:pt x="837653" y="650138"/>
                    <a:pt x="837653" y="418826"/>
                  </a:cubicBezTo>
                  <a:cubicBezTo>
                    <a:pt x="837653" y="187515"/>
                    <a:pt x="650138" y="0"/>
                    <a:pt x="418826" y="0"/>
                  </a:cubicBez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9"/>
            <p:cNvSpPr txBox="1"/>
            <p:nvPr/>
          </p:nvSpPr>
          <p:spPr>
            <a:xfrm>
              <a:off x="78530" y="21380"/>
              <a:ext cx="680593" cy="7377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3" name="Google Shape;333;p9"/>
          <p:cNvGrpSpPr/>
          <p:nvPr/>
        </p:nvGrpSpPr>
        <p:grpSpPr>
          <a:xfrm>
            <a:off x="-4447477" y="-553642"/>
            <a:ext cx="12502588" cy="11914587"/>
            <a:chOff x="0" y="0"/>
            <a:chExt cx="852913" cy="812800"/>
          </a:xfrm>
        </p:grpSpPr>
        <p:sp>
          <p:nvSpPr>
            <p:cNvPr id="334" name="Google Shape;334;p9"/>
            <p:cNvSpPr/>
            <p:nvPr/>
          </p:nvSpPr>
          <p:spPr>
            <a:xfrm>
              <a:off x="0" y="0"/>
              <a:ext cx="852913" cy="812800"/>
            </a:xfrm>
            <a:custGeom>
              <a:rect b="b" l="l" r="r" t="t"/>
              <a:pathLst>
                <a:path extrusionOk="0" h="812800" w="852913">
                  <a:moveTo>
                    <a:pt x="426456" y="0"/>
                  </a:moveTo>
                  <a:cubicBezTo>
                    <a:pt x="190931" y="0"/>
                    <a:pt x="0" y="181951"/>
                    <a:pt x="0" y="406400"/>
                  </a:cubicBezTo>
                  <a:cubicBezTo>
                    <a:pt x="0" y="630849"/>
                    <a:pt x="190931" y="812800"/>
                    <a:pt x="426456" y="812800"/>
                  </a:cubicBezTo>
                  <a:cubicBezTo>
                    <a:pt x="661982" y="812800"/>
                    <a:pt x="852913" y="630849"/>
                    <a:pt x="852913" y="406400"/>
                  </a:cubicBezTo>
                  <a:cubicBezTo>
                    <a:pt x="852913" y="181951"/>
                    <a:pt x="661982" y="0"/>
                    <a:pt x="426456" y="0"/>
                  </a:cubicBezTo>
                  <a:close/>
                </a:path>
              </a:pathLst>
            </a:custGeom>
            <a:solidFill>
              <a:srgbClr val="F2A6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9"/>
            <p:cNvSpPr txBox="1"/>
            <p:nvPr/>
          </p:nvSpPr>
          <p:spPr>
            <a:xfrm>
              <a:off x="79961" y="19050"/>
              <a:ext cx="692992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6" name="Google Shape;336;p9"/>
          <p:cNvSpPr/>
          <p:nvPr/>
        </p:nvSpPr>
        <p:spPr>
          <a:xfrm>
            <a:off x="-3597861" y="-340643"/>
            <a:ext cx="11174129" cy="11174083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35546" r="-7306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0"/>
          <p:cNvSpPr txBox="1"/>
          <p:nvPr/>
        </p:nvSpPr>
        <p:spPr>
          <a:xfrm>
            <a:off x="3837739" y="235340"/>
            <a:ext cx="10612500" cy="22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685" u="none" cap="none" strike="noStrike">
                <a:solidFill>
                  <a:srgbClr val="006AFF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Learning Objectives &amp; Knowing Your Audience</a:t>
            </a:r>
            <a:endParaRPr/>
          </a:p>
        </p:txBody>
      </p:sp>
      <p:grpSp>
        <p:nvGrpSpPr>
          <p:cNvPr id="342" name="Google Shape;342;p10"/>
          <p:cNvGrpSpPr/>
          <p:nvPr/>
        </p:nvGrpSpPr>
        <p:grpSpPr>
          <a:xfrm>
            <a:off x="-1321348" y="2910537"/>
            <a:ext cx="20930696" cy="8807197"/>
            <a:chOff x="0" y="-38100"/>
            <a:chExt cx="5512611" cy="2319591"/>
          </a:xfrm>
        </p:grpSpPr>
        <p:sp>
          <p:nvSpPr>
            <p:cNvPr id="343" name="Google Shape;343;p10"/>
            <p:cNvSpPr/>
            <p:nvPr/>
          </p:nvSpPr>
          <p:spPr>
            <a:xfrm>
              <a:off x="0" y="0"/>
              <a:ext cx="5512611" cy="2281491"/>
            </a:xfrm>
            <a:custGeom>
              <a:rect b="b" l="l" r="r" t="t"/>
              <a:pathLst>
                <a:path extrusionOk="0" h="2281491" w="5512611">
                  <a:moveTo>
                    <a:pt x="0" y="0"/>
                  </a:moveTo>
                  <a:lnTo>
                    <a:pt x="5512611" y="0"/>
                  </a:lnTo>
                  <a:lnTo>
                    <a:pt x="5512611" y="2281491"/>
                  </a:lnTo>
                  <a:lnTo>
                    <a:pt x="0" y="2281491"/>
                  </a:ln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</p:sp>
        <p:sp>
          <p:nvSpPr>
            <p:cNvPr id="344" name="Google Shape;344;p10"/>
            <p:cNvSpPr txBox="1"/>
            <p:nvPr/>
          </p:nvSpPr>
          <p:spPr>
            <a:xfrm>
              <a:off x="0" y="-38100"/>
              <a:ext cx="5512611" cy="23195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5" name="Google Shape;345;p10"/>
          <p:cNvGrpSpPr/>
          <p:nvPr/>
        </p:nvGrpSpPr>
        <p:grpSpPr>
          <a:xfrm>
            <a:off x="1028700" y="2468213"/>
            <a:ext cx="16230600" cy="6973169"/>
            <a:chOff x="0" y="-38100"/>
            <a:chExt cx="4274726" cy="1836555"/>
          </a:xfrm>
        </p:grpSpPr>
        <p:sp>
          <p:nvSpPr>
            <p:cNvPr id="346" name="Google Shape;346;p10"/>
            <p:cNvSpPr/>
            <p:nvPr/>
          </p:nvSpPr>
          <p:spPr>
            <a:xfrm>
              <a:off x="0" y="0"/>
              <a:ext cx="4274726" cy="1798455"/>
            </a:xfrm>
            <a:custGeom>
              <a:rect b="b" l="l" r="r" t="t"/>
              <a:pathLst>
                <a:path extrusionOk="0" h="1798455" w="4274726">
                  <a:moveTo>
                    <a:pt x="35298" y="0"/>
                  </a:moveTo>
                  <a:lnTo>
                    <a:pt x="4239428" y="0"/>
                  </a:lnTo>
                  <a:cubicBezTo>
                    <a:pt x="4248790" y="0"/>
                    <a:pt x="4257768" y="3719"/>
                    <a:pt x="4264387" y="10338"/>
                  </a:cubicBezTo>
                  <a:cubicBezTo>
                    <a:pt x="4271007" y="16958"/>
                    <a:pt x="4274726" y="25936"/>
                    <a:pt x="4274726" y="35298"/>
                  </a:cubicBezTo>
                  <a:lnTo>
                    <a:pt x="4274726" y="1763157"/>
                  </a:lnTo>
                  <a:cubicBezTo>
                    <a:pt x="4274726" y="1772519"/>
                    <a:pt x="4271007" y="1781497"/>
                    <a:pt x="4264387" y="1788116"/>
                  </a:cubicBezTo>
                  <a:cubicBezTo>
                    <a:pt x="4257768" y="1794736"/>
                    <a:pt x="4248790" y="1798455"/>
                    <a:pt x="4239428" y="1798455"/>
                  </a:cubicBezTo>
                  <a:lnTo>
                    <a:pt x="35298" y="1798455"/>
                  </a:lnTo>
                  <a:cubicBezTo>
                    <a:pt x="25936" y="1798455"/>
                    <a:pt x="16958" y="1794736"/>
                    <a:pt x="10338" y="1788116"/>
                  </a:cubicBezTo>
                  <a:cubicBezTo>
                    <a:pt x="3719" y="1781497"/>
                    <a:pt x="0" y="1772519"/>
                    <a:pt x="0" y="1763157"/>
                  </a:cubicBezTo>
                  <a:lnTo>
                    <a:pt x="0" y="35298"/>
                  </a:lnTo>
                  <a:cubicBezTo>
                    <a:pt x="0" y="25936"/>
                    <a:pt x="3719" y="16958"/>
                    <a:pt x="10338" y="10338"/>
                  </a:cubicBezTo>
                  <a:cubicBezTo>
                    <a:pt x="16958" y="3719"/>
                    <a:pt x="25936" y="0"/>
                    <a:pt x="3529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24765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10"/>
            <p:cNvSpPr txBox="1"/>
            <p:nvPr/>
          </p:nvSpPr>
          <p:spPr>
            <a:xfrm>
              <a:off x="0" y="-38100"/>
              <a:ext cx="4274726" cy="1836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8" name="Google Shape;348;p10"/>
          <p:cNvSpPr/>
          <p:nvPr/>
        </p:nvSpPr>
        <p:spPr>
          <a:xfrm>
            <a:off x="1925298" y="3228688"/>
            <a:ext cx="2974729" cy="2974729"/>
          </a:xfrm>
          <a:custGeom>
            <a:rect b="b" l="l" r="r" t="t"/>
            <a:pathLst>
              <a:path extrusionOk="0" h="2974729" w="2974729">
                <a:moveTo>
                  <a:pt x="0" y="0"/>
                </a:moveTo>
                <a:lnTo>
                  <a:pt x="2974729" y="0"/>
                </a:lnTo>
                <a:lnTo>
                  <a:pt x="2974729" y="2974728"/>
                </a:lnTo>
                <a:lnTo>
                  <a:pt x="0" y="29747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49" name="Google Shape;349;p10"/>
          <p:cNvGrpSpPr/>
          <p:nvPr/>
        </p:nvGrpSpPr>
        <p:grpSpPr>
          <a:xfrm>
            <a:off x="2222787" y="3501313"/>
            <a:ext cx="2379751" cy="2379751"/>
            <a:chOff x="0" y="0"/>
            <a:chExt cx="812800" cy="812800"/>
          </a:xfrm>
        </p:grpSpPr>
        <p:sp>
          <p:nvSpPr>
            <p:cNvPr id="350" name="Google Shape;350;p1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F2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2" name="Google Shape;352;p10"/>
          <p:cNvSpPr/>
          <p:nvPr/>
        </p:nvSpPr>
        <p:spPr>
          <a:xfrm>
            <a:off x="13863443" y="5832376"/>
            <a:ext cx="2974729" cy="2974729"/>
          </a:xfrm>
          <a:custGeom>
            <a:rect b="b" l="l" r="r" t="t"/>
            <a:pathLst>
              <a:path extrusionOk="0" h="2974729" w="2974729">
                <a:moveTo>
                  <a:pt x="0" y="0"/>
                </a:moveTo>
                <a:lnTo>
                  <a:pt x="2974729" y="0"/>
                </a:lnTo>
                <a:lnTo>
                  <a:pt x="2974729" y="2974729"/>
                </a:lnTo>
                <a:lnTo>
                  <a:pt x="0" y="29747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53" name="Google Shape;353;p10"/>
          <p:cNvGrpSpPr/>
          <p:nvPr/>
        </p:nvGrpSpPr>
        <p:grpSpPr>
          <a:xfrm>
            <a:off x="14160932" y="6105002"/>
            <a:ext cx="2379751" cy="2379751"/>
            <a:chOff x="0" y="0"/>
            <a:chExt cx="812800" cy="812800"/>
          </a:xfrm>
        </p:grpSpPr>
        <p:sp>
          <p:nvSpPr>
            <p:cNvPr id="354" name="Google Shape;354;p1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F2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6" name="Google Shape;356;p10"/>
          <p:cNvSpPr txBox="1"/>
          <p:nvPr/>
        </p:nvSpPr>
        <p:spPr>
          <a:xfrm>
            <a:off x="4900027" y="4720388"/>
            <a:ext cx="9447178" cy="6573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01869" lvl="1" marL="403737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870"/>
              <a:buFont typeface="Arial"/>
              <a:buChar char="•"/>
            </a:pPr>
            <a:r>
              <a:rPr b="0" i="0" lang="en-US" sz="1870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First, clearly define the learning objectives.</a:t>
            </a:r>
            <a:endParaRPr/>
          </a:p>
          <a:p>
            <a:pPr indent="-201869" lvl="1" marL="403737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870"/>
              <a:buFont typeface="Arial"/>
              <a:buChar char="•"/>
            </a:pPr>
            <a:r>
              <a:rPr b="0" i="0" lang="en-US" sz="1870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Next, determine key knowledge, skills, or behaviors that learners will need.</a:t>
            </a:r>
            <a:endParaRPr/>
          </a:p>
        </p:txBody>
      </p:sp>
      <p:sp>
        <p:nvSpPr>
          <p:cNvPr id="357" name="Google Shape;357;p10"/>
          <p:cNvSpPr txBox="1"/>
          <p:nvPr/>
        </p:nvSpPr>
        <p:spPr>
          <a:xfrm>
            <a:off x="4900027" y="6974732"/>
            <a:ext cx="8963416" cy="12598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91531" lvl="1" marL="383063" marR="0" rtl="0" algn="just">
              <a:lnSpc>
                <a:spcPct val="139966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774"/>
              <a:buFont typeface="Arial"/>
              <a:buChar char="•"/>
            </a:pPr>
            <a:r>
              <a:rPr b="0" i="0" lang="en-US" sz="177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Analyze the characteristics of the target audience, including their background, experience, and learning preferences.</a:t>
            </a:r>
            <a:endParaRPr/>
          </a:p>
          <a:p>
            <a:pPr indent="-191531" lvl="1" marL="383063" marR="0" rtl="0" algn="just">
              <a:lnSpc>
                <a:spcPct val="139966"/>
              </a:lnSpc>
              <a:spcBef>
                <a:spcPts val="0"/>
              </a:spcBef>
              <a:spcAft>
                <a:spcPts val="0"/>
              </a:spcAft>
              <a:buClr>
                <a:srgbClr val="0D4599"/>
              </a:buClr>
              <a:buSzPts val="1774"/>
              <a:buFont typeface="Arial"/>
              <a:buChar char="•"/>
            </a:pPr>
            <a:r>
              <a:rPr b="0" i="0" lang="en-US" sz="1774" u="none" cap="none" strike="noStrike">
                <a:solidFill>
                  <a:srgbClr val="0D4599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Consider their motivations, challenges, and interests to tailor the story effectively.</a:t>
            </a:r>
            <a:endParaRPr/>
          </a:p>
        </p:txBody>
      </p:sp>
      <p:sp>
        <p:nvSpPr>
          <p:cNvPr id="358" name="Google Shape;358;p10"/>
          <p:cNvSpPr txBox="1"/>
          <p:nvPr/>
        </p:nvSpPr>
        <p:spPr>
          <a:xfrm>
            <a:off x="4900027" y="3918914"/>
            <a:ext cx="7703239" cy="6889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Identify Learning Objectives</a:t>
            </a:r>
            <a:endParaRPr/>
          </a:p>
        </p:txBody>
      </p:sp>
      <p:sp>
        <p:nvSpPr>
          <p:cNvPr id="359" name="Google Shape;359;p10"/>
          <p:cNvSpPr txBox="1"/>
          <p:nvPr/>
        </p:nvSpPr>
        <p:spPr>
          <a:xfrm>
            <a:off x="3111509" y="3868327"/>
            <a:ext cx="602307" cy="1533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360" name="Google Shape;360;p10"/>
          <p:cNvSpPr txBox="1"/>
          <p:nvPr/>
        </p:nvSpPr>
        <p:spPr>
          <a:xfrm>
            <a:off x="15032390" y="6447153"/>
            <a:ext cx="636836" cy="1533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grpSp>
        <p:nvGrpSpPr>
          <p:cNvPr id="361" name="Google Shape;361;p10"/>
          <p:cNvGrpSpPr/>
          <p:nvPr/>
        </p:nvGrpSpPr>
        <p:grpSpPr>
          <a:xfrm>
            <a:off x="16744950" y="-981075"/>
            <a:ext cx="2864398" cy="2864398"/>
            <a:chOff x="0" y="0"/>
            <a:chExt cx="812800" cy="812800"/>
          </a:xfrm>
        </p:grpSpPr>
        <p:sp>
          <p:nvSpPr>
            <p:cNvPr id="362" name="Google Shape;362;p1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D45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4" name="Google Shape;364;p10"/>
          <p:cNvGrpSpPr/>
          <p:nvPr/>
        </p:nvGrpSpPr>
        <p:grpSpPr>
          <a:xfrm>
            <a:off x="15858243" y="451124"/>
            <a:ext cx="603155" cy="603155"/>
            <a:chOff x="0" y="0"/>
            <a:chExt cx="812800" cy="812800"/>
          </a:xfrm>
        </p:grpSpPr>
        <p:sp>
          <p:nvSpPr>
            <p:cNvPr id="365" name="Google Shape;365;p1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2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7" name="Google Shape;367;p10"/>
          <p:cNvGrpSpPr/>
          <p:nvPr/>
        </p:nvGrpSpPr>
        <p:grpSpPr>
          <a:xfrm>
            <a:off x="16047633" y="1277496"/>
            <a:ext cx="827529" cy="827529"/>
            <a:chOff x="0" y="0"/>
            <a:chExt cx="812800" cy="812800"/>
          </a:xfrm>
        </p:grpSpPr>
        <p:sp>
          <p:nvSpPr>
            <p:cNvPr id="368" name="Google Shape;368;p10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6E5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0" name="Google Shape;370;p10"/>
          <p:cNvSpPr txBox="1"/>
          <p:nvPr/>
        </p:nvSpPr>
        <p:spPr>
          <a:xfrm>
            <a:off x="6160204" y="6221728"/>
            <a:ext cx="7703239" cy="6889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01751"/>
                </a:solidFill>
                <a:latin typeface="Arial"/>
                <a:ea typeface="Arial"/>
                <a:cs typeface="Arial"/>
                <a:sym typeface="Arial"/>
              </a:rPr>
              <a:t>Know Your Audience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